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Catamaran"/>
      <p:regular r:id="rId16"/>
      <p:bold r:id="rId17"/>
    </p:embeddedFont>
    <p:embeddedFont>
      <p:font typeface="Cairo"/>
      <p:regular r:id="rId18"/>
      <p:bold r:id="rId19"/>
    </p:embeddedFont>
    <p:embeddedFont>
      <p:font typeface="Exo"/>
      <p:regular r:id="rId20"/>
      <p:bold r:id="rId21"/>
      <p:italic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9AA0A6"/>
          </p15:clr>
        </p15:guide>
        <p15:guide id="2" pos="2880">
          <p15:clr>
            <a:srgbClr val="9AA0A6"/>
          </p15:clr>
        </p15:guide>
        <p15:guide id="3" orient="horz" pos="342">
          <p15:clr>
            <a:srgbClr val="9AA0A6"/>
          </p15:clr>
        </p15:guide>
        <p15:guide id="4" orient="horz" pos="2898">
          <p15:clr>
            <a:srgbClr val="9AA0A6"/>
          </p15:clr>
        </p15:guide>
        <p15:guide id="5" pos="449">
          <p15:clr>
            <a:srgbClr val="9AA0A6"/>
          </p15:clr>
        </p15:guide>
        <p15:guide id="6" pos="5311">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 pos="342" orient="horz"/>
        <p:guide pos="2898" orient="horz"/>
        <p:guide pos="449"/>
        <p:guide pos="5311"/>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Exo-regular.fntdata"/><Relationship Id="rId11" Type="http://schemas.openxmlformats.org/officeDocument/2006/relationships/slide" Target="slides/slide6.xml"/><Relationship Id="rId22" Type="http://schemas.openxmlformats.org/officeDocument/2006/relationships/font" Target="fonts/Exo-italic.fntdata"/><Relationship Id="rId10" Type="http://schemas.openxmlformats.org/officeDocument/2006/relationships/slide" Target="slides/slide5.xml"/><Relationship Id="rId21" Type="http://schemas.openxmlformats.org/officeDocument/2006/relationships/font" Target="fonts/Exo-bold.fntdata"/><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font" Target="fonts/Exo-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Catamaran-bold.fntdata"/><Relationship Id="rId16" Type="http://schemas.openxmlformats.org/officeDocument/2006/relationships/font" Target="fonts/Catamaran-regular.fntdata"/><Relationship Id="rId5" Type="http://schemas.openxmlformats.org/officeDocument/2006/relationships/notesMaster" Target="notesMasters/notesMaster1.xml"/><Relationship Id="rId19" Type="http://schemas.openxmlformats.org/officeDocument/2006/relationships/font" Target="fonts/Cairo-bold.fntdata"/><Relationship Id="rId6" Type="http://schemas.openxmlformats.org/officeDocument/2006/relationships/slide" Target="slides/slide1.xml"/><Relationship Id="rId18" Type="http://schemas.openxmlformats.org/officeDocument/2006/relationships/font" Target="fonts/Cairo-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912f39b59b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912f39b59b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912f39b59b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912f39b59b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912f39b59b_0_2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912f39b59b_0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95890f3848_0_6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95890f3848_0_6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971bb2bef8_0_18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971bb2bef8_0_18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971bb2bef8_0_15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971bb2bef8_0_15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95890f3848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95890f3848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a56823a824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a56823a824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9a4cad9bce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9a4cad9bce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p:nvPr/>
        </p:nvSpPr>
        <p:spPr>
          <a:xfrm rot="10800000">
            <a:off x="713175" y="1718425"/>
            <a:ext cx="8439900" cy="1942200"/>
          </a:xfrm>
          <a:prstGeom prst="rect">
            <a:avLst/>
          </a:prstGeom>
          <a:solidFill>
            <a:srgbClr val="B23D46">
              <a:alpha val="30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 name="Google Shape;10;p2"/>
          <p:cNvSpPr/>
          <p:nvPr/>
        </p:nvSpPr>
        <p:spPr>
          <a:xfrm>
            <a:off x="713325" y="1718425"/>
            <a:ext cx="300300" cy="1942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713325" y="1979800"/>
            <a:ext cx="7717500" cy="914700"/>
          </a:xfrm>
          <a:prstGeom prst="rect">
            <a:avLst/>
          </a:prstGeom>
        </p:spPr>
        <p:txBody>
          <a:bodyPr anchorCtr="0" anchor="ctr" bIns="91425" lIns="91425" spcFirstLastPara="1" rIns="91425" wrap="square" tIns="91425">
            <a:noAutofit/>
          </a:bodyPr>
          <a:lstStyle>
            <a:lvl1pPr lvl="0" algn="ctr">
              <a:spcBef>
                <a:spcPts val="0"/>
              </a:spcBef>
              <a:spcAft>
                <a:spcPts val="0"/>
              </a:spcAft>
              <a:buSzPts val="5200"/>
              <a:buNone/>
              <a:defRPr b="1" sz="6900">
                <a:latin typeface="Cairo"/>
                <a:ea typeface="Cairo"/>
                <a:cs typeface="Cairo"/>
                <a:sym typeface="Cairo"/>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2" name="Google Shape;12;p2"/>
          <p:cNvSpPr txBox="1"/>
          <p:nvPr>
            <p:ph idx="1" type="subTitle"/>
          </p:nvPr>
        </p:nvSpPr>
        <p:spPr>
          <a:xfrm>
            <a:off x="713175" y="2894450"/>
            <a:ext cx="7717500" cy="3861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2800"/>
              <a:buNone/>
              <a:defRPr>
                <a:latin typeface="Exo"/>
                <a:ea typeface="Exo"/>
                <a:cs typeface="Exo"/>
                <a:sym typeface="Exo"/>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p:nvPr/>
        </p:nvSpPr>
        <p:spPr>
          <a:xfrm rot="10800000">
            <a:off x="-2025" y="1718425"/>
            <a:ext cx="8439900" cy="1942200"/>
          </a:xfrm>
          <a:prstGeom prst="rect">
            <a:avLst/>
          </a:prstGeom>
          <a:solidFill>
            <a:srgbClr val="B23D46">
              <a:alpha val="30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3"/>
          <p:cNvSpPr txBox="1"/>
          <p:nvPr>
            <p:ph type="title"/>
          </p:nvPr>
        </p:nvSpPr>
        <p:spPr>
          <a:xfrm>
            <a:off x="713225" y="2633125"/>
            <a:ext cx="4320000" cy="538500"/>
          </a:xfrm>
          <a:prstGeom prst="rect">
            <a:avLst/>
          </a:prstGeom>
        </p:spPr>
        <p:txBody>
          <a:bodyPr anchorCtr="0" anchor="ctr" bIns="91425" lIns="91425" spcFirstLastPara="1" rIns="91425" wrap="square" tIns="91425">
            <a:noAutofit/>
          </a:bodyPr>
          <a:lstStyle>
            <a:lvl1pPr lvl="0">
              <a:lnSpc>
                <a:spcPct val="90000"/>
              </a:lnSpc>
              <a:spcBef>
                <a:spcPts val="0"/>
              </a:spcBef>
              <a:spcAft>
                <a:spcPts val="0"/>
              </a:spcAft>
              <a:buSzPts val="3600"/>
              <a:buNone/>
              <a:defRPr sz="3600">
                <a:solidFill>
                  <a:schemeClr val="dk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6" name="Google Shape;16;p3"/>
          <p:cNvSpPr txBox="1"/>
          <p:nvPr>
            <p:ph hasCustomPrompt="1" idx="2" type="title"/>
          </p:nvPr>
        </p:nvSpPr>
        <p:spPr>
          <a:xfrm>
            <a:off x="713225" y="1771950"/>
            <a:ext cx="1327800" cy="861300"/>
          </a:xfrm>
          <a:prstGeom prst="rect">
            <a:avLst/>
          </a:prstGeom>
        </p:spPr>
        <p:txBody>
          <a:bodyPr anchorCtr="0" anchor="ctr" bIns="91425" lIns="91425" spcFirstLastPara="1" rIns="91425" wrap="square" tIns="91425">
            <a:noAutofit/>
          </a:bodyPr>
          <a:lstStyle>
            <a:lvl1pPr lvl="0" rtl="0">
              <a:spcBef>
                <a:spcPts val="0"/>
              </a:spcBef>
              <a:spcAft>
                <a:spcPts val="0"/>
              </a:spcAft>
              <a:buSzPts val="9100"/>
              <a:buNone/>
              <a:defRPr sz="5900"/>
            </a:lvl1pPr>
            <a:lvl2pPr lvl="1" rtl="0" algn="ctr">
              <a:spcBef>
                <a:spcPts val="0"/>
              </a:spcBef>
              <a:spcAft>
                <a:spcPts val="0"/>
              </a:spcAft>
              <a:buSzPts val="9100"/>
              <a:buNone/>
              <a:defRPr sz="9100"/>
            </a:lvl2pPr>
            <a:lvl3pPr lvl="2" rtl="0" algn="ctr">
              <a:spcBef>
                <a:spcPts val="0"/>
              </a:spcBef>
              <a:spcAft>
                <a:spcPts val="0"/>
              </a:spcAft>
              <a:buSzPts val="9100"/>
              <a:buNone/>
              <a:defRPr sz="9100"/>
            </a:lvl3pPr>
            <a:lvl4pPr lvl="3" rtl="0" algn="ctr">
              <a:spcBef>
                <a:spcPts val="0"/>
              </a:spcBef>
              <a:spcAft>
                <a:spcPts val="0"/>
              </a:spcAft>
              <a:buSzPts val="9100"/>
              <a:buNone/>
              <a:defRPr sz="9100"/>
            </a:lvl4pPr>
            <a:lvl5pPr lvl="4" rtl="0" algn="ctr">
              <a:spcBef>
                <a:spcPts val="0"/>
              </a:spcBef>
              <a:spcAft>
                <a:spcPts val="0"/>
              </a:spcAft>
              <a:buSzPts val="9100"/>
              <a:buNone/>
              <a:defRPr sz="9100"/>
            </a:lvl5pPr>
            <a:lvl6pPr lvl="5" rtl="0" algn="ctr">
              <a:spcBef>
                <a:spcPts val="0"/>
              </a:spcBef>
              <a:spcAft>
                <a:spcPts val="0"/>
              </a:spcAft>
              <a:buSzPts val="9100"/>
              <a:buNone/>
              <a:defRPr sz="9100"/>
            </a:lvl6pPr>
            <a:lvl7pPr lvl="6" rtl="0" algn="ctr">
              <a:spcBef>
                <a:spcPts val="0"/>
              </a:spcBef>
              <a:spcAft>
                <a:spcPts val="0"/>
              </a:spcAft>
              <a:buSzPts val="9100"/>
              <a:buNone/>
              <a:defRPr sz="9100"/>
            </a:lvl7pPr>
            <a:lvl8pPr lvl="7" rtl="0" algn="ctr">
              <a:spcBef>
                <a:spcPts val="0"/>
              </a:spcBef>
              <a:spcAft>
                <a:spcPts val="0"/>
              </a:spcAft>
              <a:buSzPts val="9100"/>
              <a:buNone/>
              <a:defRPr sz="9100"/>
            </a:lvl8pPr>
            <a:lvl9pPr lvl="8" rtl="0" algn="ctr">
              <a:spcBef>
                <a:spcPts val="0"/>
              </a:spcBef>
              <a:spcAft>
                <a:spcPts val="0"/>
              </a:spcAft>
              <a:buSzPts val="9100"/>
              <a:buNone/>
              <a:defRPr sz="9100"/>
            </a:lvl9pPr>
          </a:lstStyle>
          <a:p>
            <a:r>
              <a:t>xx%</a:t>
            </a:r>
          </a:p>
        </p:txBody>
      </p:sp>
      <p:sp>
        <p:nvSpPr>
          <p:cNvPr id="17" name="Google Shape;17;p3"/>
          <p:cNvSpPr txBox="1"/>
          <p:nvPr>
            <p:ph idx="1" type="subTitle"/>
          </p:nvPr>
        </p:nvSpPr>
        <p:spPr>
          <a:xfrm>
            <a:off x="713225" y="3171750"/>
            <a:ext cx="4320000" cy="3642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800"/>
              <a:buNone/>
              <a:defRPr sz="1500">
                <a:latin typeface="Catamaran"/>
                <a:ea typeface="Catamaran"/>
                <a:cs typeface="Catamaran"/>
                <a:sym typeface="Catamaran"/>
              </a:defRPr>
            </a:lvl1pPr>
            <a:lvl2pPr lvl="1">
              <a:spcBef>
                <a:spcPts val="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txBox="1"/>
          <p:nvPr>
            <p:ph type="title"/>
          </p:nvPr>
        </p:nvSpPr>
        <p:spPr>
          <a:xfrm>
            <a:off x="713225" y="507425"/>
            <a:ext cx="7717500" cy="28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800"/>
              <a:buNone/>
              <a:defRPr sz="2600">
                <a:solidFill>
                  <a:schemeClr val="dk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640200" y="1143000"/>
            <a:ext cx="7978800" cy="3556800"/>
          </a:xfrm>
          <a:prstGeom prst="rect">
            <a:avLst/>
          </a:prstGeom>
        </p:spPr>
        <p:txBody>
          <a:bodyPr anchorCtr="0" anchor="ctr" bIns="91425" lIns="91425" spcFirstLastPara="1" rIns="91425" wrap="square" tIns="91425">
            <a:noAutofit/>
          </a:bodyPr>
          <a:lstStyle>
            <a:lvl1pPr indent="-298450" lvl="0" marL="457200">
              <a:lnSpc>
                <a:spcPct val="100000"/>
              </a:lnSpc>
              <a:spcBef>
                <a:spcPts val="0"/>
              </a:spcBef>
              <a:spcAft>
                <a:spcPts val="0"/>
              </a:spcAft>
              <a:buSzPts val="1100"/>
              <a:buFont typeface="Catamaran"/>
              <a:buChar char="●"/>
              <a:defRPr sz="1300"/>
            </a:lvl1pPr>
            <a:lvl2pPr indent="-298450" lvl="1" marL="914400">
              <a:spcBef>
                <a:spcPts val="0"/>
              </a:spcBef>
              <a:spcAft>
                <a:spcPts val="0"/>
              </a:spcAft>
              <a:buSzPts val="1100"/>
              <a:buFont typeface="Muli"/>
              <a:buChar char="○"/>
              <a:defRPr/>
            </a:lvl2pPr>
            <a:lvl3pPr indent="-298450" lvl="2" marL="1371600">
              <a:spcBef>
                <a:spcPts val="1600"/>
              </a:spcBef>
              <a:spcAft>
                <a:spcPts val="0"/>
              </a:spcAft>
              <a:buSzPts val="1100"/>
              <a:buFont typeface="Muli"/>
              <a:buChar char="■"/>
              <a:defRPr/>
            </a:lvl3pPr>
            <a:lvl4pPr indent="-298450" lvl="3" marL="1828800">
              <a:spcBef>
                <a:spcPts val="1600"/>
              </a:spcBef>
              <a:spcAft>
                <a:spcPts val="0"/>
              </a:spcAft>
              <a:buSzPts val="1100"/>
              <a:buFont typeface="Muli"/>
              <a:buChar char="●"/>
              <a:defRPr/>
            </a:lvl4pPr>
            <a:lvl5pPr indent="-298450" lvl="4" marL="2286000">
              <a:spcBef>
                <a:spcPts val="1600"/>
              </a:spcBef>
              <a:spcAft>
                <a:spcPts val="0"/>
              </a:spcAft>
              <a:buSzPts val="1100"/>
              <a:buFont typeface="Muli"/>
              <a:buChar char="○"/>
              <a:defRPr/>
            </a:lvl5pPr>
            <a:lvl6pPr indent="-298450" lvl="5" marL="2743200">
              <a:spcBef>
                <a:spcPts val="1600"/>
              </a:spcBef>
              <a:spcAft>
                <a:spcPts val="0"/>
              </a:spcAft>
              <a:buSzPts val="1100"/>
              <a:buFont typeface="Muli"/>
              <a:buChar char="■"/>
              <a:defRPr/>
            </a:lvl6pPr>
            <a:lvl7pPr indent="-298450" lvl="6" marL="3200400">
              <a:spcBef>
                <a:spcPts val="1600"/>
              </a:spcBef>
              <a:spcAft>
                <a:spcPts val="0"/>
              </a:spcAft>
              <a:buSzPts val="1100"/>
              <a:buFont typeface="Muli"/>
              <a:buChar char="●"/>
              <a:defRPr/>
            </a:lvl7pPr>
            <a:lvl8pPr indent="-298450" lvl="7" marL="3657600">
              <a:spcBef>
                <a:spcPts val="1600"/>
              </a:spcBef>
              <a:spcAft>
                <a:spcPts val="0"/>
              </a:spcAft>
              <a:buSzPts val="1100"/>
              <a:buFont typeface="Muli"/>
              <a:buChar char="○"/>
              <a:defRPr/>
            </a:lvl8pPr>
            <a:lvl9pPr indent="-298450" lvl="8" marL="4114800">
              <a:spcBef>
                <a:spcPts val="1600"/>
              </a:spcBef>
              <a:spcAft>
                <a:spcPts val="1600"/>
              </a:spcAft>
              <a:buSzPts val="1100"/>
              <a:buFont typeface="Muli"/>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idx="1" type="body"/>
          </p:nvPr>
        </p:nvSpPr>
        <p:spPr>
          <a:xfrm>
            <a:off x="720050" y="1779700"/>
            <a:ext cx="3753600" cy="2824800"/>
          </a:xfrm>
          <a:prstGeom prst="rect">
            <a:avLst/>
          </a:prstGeom>
        </p:spPr>
        <p:txBody>
          <a:bodyPr anchorCtr="0" anchor="ctr" bIns="91425" lIns="91425" spcFirstLastPara="1" rIns="91425" wrap="square" tIns="91425">
            <a:noAutofit/>
          </a:bodyPr>
          <a:lstStyle>
            <a:lvl1pPr indent="-317500" lvl="0" marL="457200">
              <a:lnSpc>
                <a:spcPct val="100000"/>
              </a:lnSpc>
              <a:spcBef>
                <a:spcPts val="1000"/>
              </a:spcBef>
              <a:spcAft>
                <a:spcPts val="0"/>
              </a:spcAft>
              <a:buSzPts val="1400"/>
              <a:buChar char="●"/>
              <a:defRPr sz="1500"/>
            </a:lvl1pPr>
            <a:lvl2pPr indent="-304800" lvl="1" marL="914400">
              <a:spcBef>
                <a:spcPts val="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670300" y="1779700"/>
            <a:ext cx="3753600" cy="2824800"/>
          </a:xfrm>
          <a:prstGeom prst="rect">
            <a:avLst/>
          </a:prstGeom>
        </p:spPr>
        <p:txBody>
          <a:bodyPr anchorCtr="0" anchor="ctr" bIns="91425" lIns="91425" spcFirstLastPara="1" rIns="91425" wrap="square" tIns="91425">
            <a:noAutofit/>
          </a:bodyPr>
          <a:lstStyle>
            <a:lvl1pPr indent="-317500" lvl="0" marL="457200">
              <a:lnSpc>
                <a:spcPct val="100000"/>
              </a:lnSpc>
              <a:spcBef>
                <a:spcPts val="1000"/>
              </a:spcBef>
              <a:spcAft>
                <a:spcPts val="0"/>
              </a:spcAft>
              <a:buSzPts val="1400"/>
              <a:buChar char="●"/>
              <a:defRPr sz="1500"/>
            </a:lvl1pPr>
            <a:lvl2pPr indent="-304800" lvl="1" marL="914400">
              <a:spcBef>
                <a:spcPts val="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type="title"/>
          </p:nvPr>
        </p:nvSpPr>
        <p:spPr>
          <a:xfrm>
            <a:off x="713225" y="507425"/>
            <a:ext cx="7717500" cy="287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2800"/>
              <a:buNone/>
              <a:defRPr sz="2600">
                <a:solidFill>
                  <a:schemeClr val="dk1"/>
                </a:solidFill>
              </a:defRPr>
            </a:lvl1pPr>
            <a:lvl2pPr lvl="1" rtl="0">
              <a:spcBef>
                <a:spcPts val="0"/>
              </a:spcBef>
              <a:spcAft>
                <a:spcPts val="0"/>
              </a:spcAft>
              <a:buClr>
                <a:schemeClr val="dk1"/>
              </a:buClr>
              <a:buSzPts val="2800"/>
              <a:buNone/>
              <a:defRPr>
                <a:solidFill>
                  <a:schemeClr val="dk1"/>
                </a:solidFill>
              </a:defRPr>
            </a:lvl2pPr>
            <a:lvl3pPr lvl="2" rtl="0">
              <a:spcBef>
                <a:spcPts val="0"/>
              </a:spcBef>
              <a:spcAft>
                <a:spcPts val="0"/>
              </a:spcAft>
              <a:buClr>
                <a:schemeClr val="dk1"/>
              </a:buClr>
              <a:buSzPts val="2800"/>
              <a:buNone/>
              <a:defRPr>
                <a:solidFill>
                  <a:schemeClr val="dk1"/>
                </a:solidFill>
              </a:defRPr>
            </a:lvl3pPr>
            <a:lvl4pPr lvl="3" rtl="0">
              <a:spcBef>
                <a:spcPts val="0"/>
              </a:spcBef>
              <a:spcAft>
                <a:spcPts val="0"/>
              </a:spcAft>
              <a:buClr>
                <a:schemeClr val="dk1"/>
              </a:buClr>
              <a:buSzPts val="2800"/>
              <a:buNone/>
              <a:defRPr>
                <a:solidFill>
                  <a:schemeClr val="dk1"/>
                </a:solidFill>
              </a:defRPr>
            </a:lvl4pPr>
            <a:lvl5pPr lvl="4" rtl="0">
              <a:spcBef>
                <a:spcPts val="0"/>
              </a:spcBef>
              <a:spcAft>
                <a:spcPts val="0"/>
              </a:spcAft>
              <a:buClr>
                <a:schemeClr val="dk1"/>
              </a:buClr>
              <a:buSzPts val="2800"/>
              <a:buNone/>
              <a:defRPr>
                <a:solidFill>
                  <a:schemeClr val="dk1"/>
                </a:solidFill>
              </a:defRPr>
            </a:lvl5pPr>
            <a:lvl6pPr lvl="5" rtl="0">
              <a:spcBef>
                <a:spcPts val="0"/>
              </a:spcBef>
              <a:spcAft>
                <a:spcPts val="0"/>
              </a:spcAft>
              <a:buClr>
                <a:schemeClr val="dk1"/>
              </a:buClr>
              <a:buSzPts val="2800"/>
              <a:buNone/>
              <a:defRPr>
                <a:solidFill>
                  <a:schemeClr val="dk1"/>
                </a:solidFill>
              </a:defRPr>
            </a:lvl6pPr>
            <a:lvl7pPr lvl="6" rtl="0">
              <a:spcBef>
                <a:spcPts val="0"/>
              </a:spcBef>
              <a:spcAft>
                <a:spcPts val="0"/>
              </a:spcAft>
              <a:buClr>
                <a:schemeClr val="dk1"/>
              </a:buClr>
              <a:buSzPts val="2800"/>
              <a:buNone/>
              <a:defRPr>
                <a:solidFill>
                  <a:schemeClr val="dk1"/>
                </a:solidFill>
              </a:defRPr>
            </a:lvl7pPr>
            <a:lvl8pPr lvl="7" rtl="0">
              <a:spcBef>
                <a:spcPts val="0"/>
              </a:spcBef>
              <a:spcAft>
                <a:spcPts val="0"/>
              </a:spcAft>
              <a:buClr>
                <a:schemeClr val="dk1"/>
              </a:buClr>
              <a:buSzPts val="2800"/>
              <a:buNone/>
              <a:defRPr>
                <a:solidFill>
                  <a:schemeClr val="dk1"/>
                </a:solidFill>
              </a:defRPr>
            </a:lvl8pPr>
            <a:lvl9pPr lvl="8" rtl="0">
              <a:spcBef>
                <a:spcPts val="0"/>
              </a:spcBef>
              <a:spcAft>
                <a:spcPts val="0"/>
              </a:spcAft>
              <a:buClr>
                <a:schemeClr val="dk1"/>
              </a:buClr>
              <a:buSzPts val="2800"/>
              <a:buNone/>
              <a:defRPr>
                <a:solidFill>
                  <a:schemeClr val="dk1"/>
                </a:solidFil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713225" y="507425"/>
            <a:ext cx="7717500" cy="287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2800"/>
              <a:buNone/>
              <a:defRPr sz="2600">
                <a:solidFill>
                  <a:schemeClr val="dk1"/>
                </a:solidFill>
              </a:defRPr>
            </a:lvl1pPr>
            <a:lvl2pPr lvl="1" rtl="0">
              <a:spcBef>
                <a:spcPts val="0"/>
              </a:spcBef>
              <a:spcAft>
                <a:spcPts val="0"/>
              </a:spcAft>
              <a:buClr>
                <a:schemeClr val="dk1"/>
              </a:buClr>
              <a:buSzPts val="2800"/>
              <a:buNone/>
              <a:defRPr>
                <a:solidFill>
                  <a:schemeClr val="dk1"/>
                </a:solidFill>
              </a:defRPr>
            </a:lvl2pPr>
            <a:lvl3pPr lvl="2" rtl="0">
              <a:spcBef>
                <a:spcPts val="0"/>
              </a:spcBef>
              <a:spcAft>
                <a:spcPts val="0"/>
              </a:spcAft>
              <a:buClr>
                <a:schemeClr val="dk1"/>
              </a:buClr>
              <a:buSzPts val="2800"/>
              <a:buNone/>
              <a:defRPr>
                <a:solidFill>
                  <a:schemeClr val="dk1"/>
                </a:solidFill>
              </a:defRPr>
            </a:lvl3pPr>
            <a:lvl4pPr lvl="3" rtl="0">
              <a:spcBef>
                <a:spcPts val="0"/>
              </a:spcBef>
              <a:spcAft>
                <a:spcPts val="0"/>
              </a:spcAft>
              <a:buClr>
                <a:schemeClr val="dk1"/>
              </a:buClr>
              <a:buSzPts val="2800"/>
              <a:buNone/>
              <a:defRPr>
                <a:solidFill>
                  <a:schemeClr val="dk1"/>
                </a:solidFill>
              </a:defRPr>
            </a:lvl4pPr>
            <a:lvl5pPr lvl="4" rtl="0">
              <a:spcBef>
                <a:spcPts val="0"/>
              </a:spcBef>
              <a:spcAft>
                <a:spcPts val="0"/>
              </a:spcAft>
              <a:buClr>
                <a:schemeClr val="dk1"/>
              </a:buClr>
              <a:buSzPts val="2800"/>
              <a:buNone/>
              <a:defRPr>
                <a:solidFill>
                  <a:schemeClr val="dk1"/>
                </a:solidFill>
              </a:defRPr>
            </a:lvl5pPr>
            <a:lvl6pPr lvl="5" rtl="0">
              <a:spcBef>
                <a:spcPts val="0"/>
              </a:spcBef>
              <a:spcAft>
                <a:spcPts val="0"/>
              </a:spcAft>
              <a:buClr>
                <a:schemeClr val="dk1"/>
              </a:buClr>
              <a:buSzPts val="2800"/>
              <a:buNone/>
              <a:defRPr>
                <a:solidFill>
                  <a:schemeClr val="dk1"/>
                </a:solidFill>
              </a:defRPr>
            </a:lvl6pPr>
            <a:lvl7pPr lvl="6" rtl="0">
              <a:spcBef>
                <a:spcPts val="0"/>
              </a:spcBef>
              <a:spcAft>
                <a:spcPts val="0"/>
              </a:spcAft>
              <a:buClr>
                <a:schemeClr val="dk1"/>
              </a:buClr>
              <a:buSzPts val="2800"/>
              <a:buNone/>
              <a:defRPr>
                <a:solidFill>
                  <a:schemeClr val="dk1"/>
                </a:solidFill>
              </a:defRPr>
            </a:lvl7pPr>
            <a:lvl8pPr lvl="7" rtl="0">
              <a:spcBef>
                <a:spcPts val="0"/>
              </a:spcBef>
              <a:spcAft>
                <a:spcPts val="0"/>
              </a:spcAft>
              <a:buClr>
                <a:schemeClr val="dk1"/>
              </a:buClr>
              <a:buSzPts val="2800"/>
              <a:buNone/>
              <a:defRPr>
                <a:solidFill>
                  <a:schemeClr val="dk1"/>
                </a:solidFill>
              </a:defRPr>
            </a:lvl8pPr>
            <a:lvl9pPr lvl="8" rtl="0">
              <a:spcBef>
                <a:spcPts val="0"/>
              </a:spcBef>
              <a:spcAft>
                <a:spcPts val="0"/>
              </a:spcAft>
              <a:buClr>
                <a:schemeClr val="dk1"/>
              </a:buClr>
              <a:buSzPts val="2800"/>
              <a:buNone/>
              <a:defRPr>
                <a:solidFill>
                  <a:schemeClr val="dk1"/>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7" name="Shape 27"/>
        <p:cNvGrpSpPr/>
        <p:nvPr/>
      </p:nvGrpSpPr>
      <p:grpSpPr>
        <a:xfrm>
          <a:off x="0" y="0"/>
          <a:ext cx="0" cy="0"/>
          <a:chOff x="0" y="0"/>
          <a:chExt cx="0" cy="0"/>
        </a:xfrm>
      </p:grpSpPr>
      <p:sp>
        <p:nvSpPr>
          <p:cNvPr id="28" name="Google Shape;28;p7"/>
          <p:cNvSpPr txBox="1"/>
          <p:nvPr>
            <p:ph idx="1" type="body"/>
          </p:nvPr>
        </p:nvSpPr>
        <p:spPr>
          <a:xfrm>
            <a:off x="1707450" y="1486050"/>
            <a:ext cx="5172900" cy="2541000"/>
          </a:xfrm>
          <a:prstGeom prst="rect">
            <a:avLst/>
          </a:prstGeom>
        </p:spPr>
        <p:txBody>
          <a:bodyPr anchorCtr="0" anchor="t" bIns="91425" lIns="91425" spcFirstLastPara="1" rIns="91425" wrap="square" tIns="91425">
            <a:noAutofit/>
          </a:bodyPr>
          <a:lstStyle>
            <a:lvl1pPr indent="-330200" lvl="0" marL="457200" rtl="0">
              <a:lnSpc>
                <a:spcPct val="100000"/>
              </a:lnSpc>
              <a:spcBef>
                <a:spcPts val="1000"/>
              </a:spcBef>
              <a:spcAft>
                <a:spcPts val="0"/>
              </a:spcAft>
              <a:buSzPts val="1600"/>
              <a:buChar char="●"/>
              <a:defRPr sz="1500"/>
            </a:lvl1pPr>
            <a:lvl2pPr indent="-330200" lvl="1" marL="914400" rtl="0">
              <a:spcBef>
                <a:spcPts val="1000"/>
              </a:spcBef>
              <a:spcAft>
                <a:spcPts val="0"/>
              </a:spcAft>
              <a:buSzPts val="1600"/>
              <a:buChar char="○"/>
              <a:defRPr sz="1600"/>
            </a:lvl2pPr>
            <a:lvl3pPr indent="-330200" lvl="2" marL="1371600" rtl="0">
              <a:spcBef>
                <a:spcPts val="1600"/>
              </a:spcBef>
              <a:spcAft>
                <a:spcPts val="0"/>
              </a:spcAft>
              <a:buSzPts val="1600"/>
              <a:buChar char="■"/>
              <a:defRPr sz="1600"/>
            </a:lvl3pPr>
            <a:lvl4pPr indent="-330200" lvl="3" marL="1828800" rtl="0">
              <a:spcBef>
                <a:spcPts val="1600"/>
              </a:spcBef>
              <a:spcAft>
                <a:spcPts val="0"/>
              </a:spcAft>
              <a:buSzPts val="1600"/>
              <a:buChar char="●"/>
              <a:defRPr sz="1600"/>
            </a:lvl4pPr>
            <a:lvl5pPr indent="-330200" lvl="4" marL="2286000" rtl="0">
              <a:spcBef>
                <a:spcPts val="1600"/>
              </a:spcBef>
              <a:spcAft>
                <a:spcPts val="0"/>
              </a:spcAft>
              <a:buSzPts val="1600"/>
              <a:buChar char="○"/>
              <a:defRPr sz="1600"/>
            </a:lvl5pPr>
            <a:lvl6pPr indent="-330200" lvl="5" marL="2743200" rtl="0">
              <a:spcBef>
                <a:spcPts val="1600"/>
              </a:spcBef>
              <a:spcAft>
                <a:spcPts val="0"/>
              </a:spcAft>
              <a:buSzPts val="1600"/>
              <a:buChar char="■"/>
              <a:defRPr sz="1600"/>
            </a:lvl6pPr>
            <a:lvl7pPr indent="-330200" lvl="6" marL="3200400" rtl="0">
              <a:spcBef>
                <a:spcPts val="1600"/>
              </a:spcBef>
              <a:spcAft>
                <a:spcPts val="0"/>
              </a:spcAft>
              <a:buSzPts val="1600"/>
              <a:buChar char="●"/>
              <a:defRPr sz="1600"/>
            </a:lvl7pPr>
            <a:lvl8pPr indent="-330200" lvl="7" marL="3657600" rtl="0">
              <a:spcBef>
                <a:spcPts val="1600"/>
              </a:spcBef>
              <a:spcAft>
                <a:spcPts val="0"/>
              </a:spcAft>
              <a:buSzPts val="1600"/>
              <a:buChar char="○"/>
              <a:defRPr sz="1600"/>
            </a:lvl8pPr>
            <a:lvl9pPr indent="-330200" lvl="8" marL="4114800" rtl="0">
              <a:spcBef>
                <a:spcPts val="1600"/>
              </a:spcBef>
              <a:spcAft>
                <a:spcPts val="1600"/>
              </a:spcAft>
              <a:buSzPts val="1600"/>
              <a:buChar char="■"/>
              <a:defRPr sz="1600"/>
            </a:lvl9pPr>
          </a:lstStyle>
          <a:p/>
        </p:txBody>
      </p:sp>
      <p:sp>
        <p:nvSpPr>
          <p:cNvPr id="29" name="Google Shape;29;p7"/>
          <p:cNvSpPr txBox="1"/>
          <p:nvPr>
            <p:ph type="title"/>
          </p:nvPr>
        </p:nvSpPr>
        <p:spPr>
          <a:xfrm>
            <a:off x="311700" y="362600"/>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600">
                <a:solidFill>
                  <a:schemeClr val="dk1"/>
                </a:solidFill>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0" name="Shape 30"/>
        <p:cNvGrpSpPr/>
        <p:nvPr/>
      </p:nvGrpSpPr>
      <p:grpSpPr>
        <a:xfrm>
          <a:off x="0" y="0"/>
          <a:ext cx="0" cy="0"/>
          <a:chOff x="0" y="0"/>
          <a:chExt cx="0" cy="0"/>
        </a:xfrm>
      </p:grpSpPr>
      <p:sp>
        <p:nvSpPr>
          <p:cNvPr id="31" name="Google Shape;31;p8"/>
          <p:cNvSpPr/>
          <p:nvPr/>
        </p:nvSpPr>
        <p:spPr>
          <a:xfrm rot="10800000">
            <a:off x="-2025" y="1718425"/>
            <a:ext cx="8439900" cy="1942200"/>
          </a:xfrm>
          <a:prstGeom prst="rect">
            <a:avLst/>
          </a:prstGeom>
          <a:solidFill>
            <a:srgbClr val="B23D46">
              <a:alpha val="30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8"/>
          <p:cNvSpPr txBox="1"/>
          <p:nvPr>
            <p:ph type="title"/>
          </p:nvPr>
        </p:nvSpPr>
        <p:spPr>
          <a:xfrm>
            <a:off x="3992125" y="1927250"/>
            <a:ext cx="4160400" cy="1597800"/>
          </a:xfrm>
          <a:prstGeom prst="rect">
            <a:avLst/>
          </a:prstGeom>
        </p:spPr>
        <p:txBody>
          <a:bodyPr anchorCtr="0" anchor="ctr" bIns="91425" lIns="91425" spcFirstLastPara="1" rIns="91425" wrap="square" tIns="91425">
            <a:noAutofit/>
          </a:bodyPr>
          <a:lstStyle>
            <a:lvl1pPr lvl="0" algn="r">
              <a:spcBef>
                <a:spcPts val="0"/>
              </a:spcBef>
              <a:spcAft>
                <a:spcPts val="0"/>
              </a:spcAft>
              <a:buSzPts val="4800"/>
              <a:buNone/>
              <a:defRPr sz="36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3" name="Shape 33"/>
        <p:cNvGrpSpPr/>
        <p:nvPr/>
      </p:nvGrpSpPr>
      <p:grpSpPr>
        <a:xfrm>
          <a:off x="0" y="0"/>
          <a:ext cx="0" cy="0"/>
          <a:chOff x="0" y="0"/>
          <a:chExt cx="0" cy="0"/>
        </a:xfrm>
      </p:grpSpPr>
      <p:sp>
        <p:nvSpPr>
          <p:cNvPr id="34" name="Google Shape;34;p9"/>
          <p:cNvSpPr txBox="1"/>
          <p:nvPr>
            <p:ph idx="1" type="body"/>
          </p:nvPr>
        </p:nvSpPr>
        <p:spPr>
          <a:xfrm>
            <a:off x="713225" y="2436850"/>
            <a:ext cx="3236400" cy="1179000"/>
          </a:xfrm>
          <a:prstGeom prst="rect">
            <a:avLst/>
          </a:prstGeom>
        </p:spPr>
        <p:txBody>
          <a:bodyPr anchorCtr="0" anchor="ctr" bIns="91425" lIns="91425" spcFirstLastPara="1" rIns="91425" wrap="square" tIns="91425">
            <a:noAutofit/>
          </a:bodyPr>
          <a:lstStyle>
            <a:lvl1pPr indent="-342900" lvl="0" marL="457200">
              <a:lnSpc>
                <a:spcPct val="100000"/>
              </a:lnSpc>
              <a:spcBef>
                <a:spcPts val="0"/>
              </a:spcBef>
              <a:spcAft>
                <a:spcPts val="0"/>
              </a:spcAft>
              <a:buSzPts val="1800"/>
              <a:buChar char="●"/>
              <a:defRPr sz="1500"/>
            </a:lvl1pPr>
            <a:lvl2pPr indent="-317500" lvl="1" marL="914400">
              <a:spcBef>
                <a:spcPts val="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35" name="Google Shape;35;p9"/>
          <p:cNvSpPr txBox="1"/>
          <p:nvPr>
            <p:ph type="title"/>
          </p:nvPr>
        </p:nvSpPr>
        <p:spPr>
          <a:xfrm>
            <a:off x="699725" y="2043450"/>
            <a:ext cx="3236400" cy="3933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dk1"/>
              </a:buClr>
              <a:buSzPts val="2800"/>
              <a:buNone/>
              <a:defRPr sz="2600">
                <a:solidFill>
                  <a:schemeClr val="dk1"/>
                </a:solidFill>
              </a:defRPr>
            </a:lvl1pPr>
            <a:lvl2pPr lvl="1" rtl="0">
              <a:spcBef>
                <a:spcPts val="0"/>
              </a:spcBef>
              <a:spcAft>
                <a:spcPts val="0"/>
              </a:spcAft>
              <a:buClr>
                <a:schemeClr val="dk1"/>
              </a:buClr>
              <a:buSzPts val="2800"/>
              <a:buNone/>
              <a:defRPr>
                <a:solidFill>
                  <a:schemeClr val="dk1"/>
                </a:solidFill>
              </a:defRPr>
            </a:lvl2pPr>
            <a:lvl3pPr lvl="2" rtl="0">
              <a:spcBef>
                <a:spcPts val="0"/>
              </a:spcBef>
              <a:spcAft>
                <a:spcPts val="0"/>
              </a:spcAft>
              <a:buClr>
                <a:schemeClr val="dk1"/>
              </a:buClr>
              <a:buSzPts val="2800"/>
              <a:buNone/>
              <a:defRPr>
                <a:solidFill>
                  <a:schemeClr val="dk1"/>
                </a:solidFill>
              </a:defRPr>
            </a:lvl3pPr>
            <a:lvl4pPr lvl="3" rtl="0">
              <a:spcBef>
                <a:spcPts val="0"/>
              </a:spcBef>
              <a:spcAft>
                <a:spcPts val="0"/>
              </a:spcAft>
              <a:buClr>
                <a:schemeClr val="dk1"/>
              </a:buClr>
              <a:buSzPts val="2800"/>
              <a:buNone/>
              <a:defRPr>
                <a:solidFill>
                  <a:schemeClr val="dk1"/>
                </a:solidFill>
              </a:defRPr>
            </a:lvl4pPr>
            <a:lvl5pPr lvl="4" rtl="0">
              <a:spcBef>
                <a:spcPts val="0"/>
              </a:spcBef>
              <a:spcAft>
                <a:spcPts val="0"/>
              </a:spcAft>
              <a:buClr>
                <a:schemeClr val="dk1"/>
              </a:buClr>
              <a:buSzPts val="2800"/>
              <a:buNone/>
              <a:defRPr>
                <a:solidFill>
                  <a:schemeClr val="dk1"/>
                </a:solidFill>
              </a:defRPr>
            </a:lvl5pPr>
            <a:lvl6pPr lvl="5" rtl="0">
              <a:spcBef>
                <a:spcPts val="0"/>
              </a:spcBef>
              <a:spcAft>
                <a:spcPts val="0"/>
              </a:spcAft>
              <a:buClr>
                <a:schemeClr val="dk1"/>
              </a:buClr>
              <a:buSzPts val="2800"/>
              <a:buNone/>
              <a:defRPr>
                <a:solidFill>
                  <a:schemeClr val="dk1"/>
                </a:solidFill>
              </a:defRPr>
            </a:lvl6pPr>
            <a:lvl7pPr lvl="6" rtl="0">
              <a:spcBef>
                <a:spcPts val="0"/>
              </a:spcBef>
              <a:spcAft>
                <a:spcPts val="0"/>
              </a:spcAft>
              <a:buClr>
                <a:schemeClr val="dk1"/>
              </a:buClr>
              <a:buSzPts val="2800"/>
              <a:buNone/>
              <a:defRPr>
                <a:solidFill>
                  <a:schemeClr val="dk1"/>
                </a:solidFill>
              </a:defRPr>
            </a:lvl7pPr>
            <a:lvl8pPr lvl="7" rtl="0">
              <a:spcBef>
                <a:spcPts val="0"/>
              </a:spcBef>
              <a:spcAft>
                <a:spcPts val="0"/>
              </a:spcAft>
              <a:buClr>
                <a:schemeClr val="dk1"/>
              </a:buClr>
              <a:buSzPts val="2800"/>
              <a:buNone/>
              <a:defRPr>
                <a:solidFill>
                  <a:schemeClr val="dk1"/>
                </a:solidFill>
              </a:defRPr>
            </a:lvl8pPr>
            <a:lvl9pPr lvl="8" rtl="0">
              <a:spcBef>
                <a:spcPts val="0"/>
              </a:spcBef>
              <a:spcAft>
                <a:spcPts val="0"/>
              </a:spcAft>
              <a:buClr>
                <a:schemeClr val="dk1"/>
              </a:buClr>
              <a:buSzPts val="2800"/>
              <a:buNone/>
              <a:defRPr>
                <a:solidFill>
                  <a:schemeClr val="dk1"/>
                </a:solidFil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03">
  <p:cSld name="SECTION_TITLE_AND_DESCRIPTION_1">
    <p:spTree>
      <p:nvGrpSpPr>
        <p:cNvPr id="36" name="Shape 36"/>
        <p:cNvGrpSpPr/>
        <p:nvPr/>
      </p:nvGrpSpPr>
      <p:grpSpPr>
        <a:xfrm>
          <a:off x="0" y="0"/>
          <a:ext cx="0" cy="0"/>
          <a:chOff x="0" y="0"/>
          <a:chExt cx="0" cy="0"/>
        </a:xfrm>
      </p:grpSpPr>
      <p:sp>
        <p:nvSpPr>
          <p:cNvPr id="37" name="Google Shape;37;p10"/>
          <p:cNvSpPr txBox="1"/>
          <p:nvPr>
            <p:ph idx="1" type="subTitle"/>
          </p:nvPr>
        </p:nvSpPr>
        <p:spPr>
          <a:xfrm>
            <a:off x="713225" y="1090575"/>
            <a:ext cx="3858900" cy="5583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100"/>
              <a:buNone/>
              <a:defRPr b="1" sz="1700">
                <a:solidFill>
                  <a:schemeClr val="dk1"/>
                </a:solidFill>
                <a:latin typeface="Cairo"/>
                <a:ea typeface="Cairo"/>
                <a:cs typeface="Cairo"/>
                <a:sym typeface="Cairo"/>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8" name="Google Shape;38;p10"/>
          <p:cNvSpPr txBox="1"/>
          <p:nvPr>
            <p:ph idx="2" type="body"/>
          </p:nvPr>
        </p:nvSpPr>
        <p:spPr>
          <a:xfrm>
            <a:off x="713225" y="1648800"/>
            <a:ext cx="3858900" cy="2600700"/>
          </a:xfrm>
          <a:prstGeom prst="rect">
            <a:avLst/>
          </a:prstGeom>
        </p:spPr>
        <p:txBody>
          <a:bodyPr anchorCtr="0" anchor="ctr" bIns="91425" lIns="91425" spcFirstLastPara="1" rIns="91425" wrap="square" tIns="91425">
            <a:noAutofit/>
          </a:bodyPr>
          <a:lstStyle>
            <a:lvl1pPr indent="-342900" lvl="0" marL="457200" rtl="0">
              <a:lnSpc>
                <a:spcPct val="100000"/>
              </a:lnSpc>
              <a:spcBef>
                <a:spcPts val="1000"/>
              </a:spcBef>
              <a:spcAft>
                <a:spcPts val="0"/>
              </a:spcAft>
              <a:buSzPts val="1800"/>
              <a:buChar char="●"/>
              <a:defRPr sz="1500"/>
            </a:lvl1pPr>
            <a:lvl2pPr indent="-317500" lvl="1" marL="914400" rtl="0">
              <a:spcBef>
                <a:spcPts val="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39" name="Google Shape;39;p10"/>
          <p:cNvSpPr txBox="1"/>
          <p:nvPr>
            <p:ph type="title"/>
          </p:nvPr>
        </p:nvSpPr>
        <p:spPr>
          <a:xfrm>
            <a:off x="713225" y="507425"/>
            <a:ext cx="7717500" cy="287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2800"/>
              <a:buNone/>
              <a:defRPr sz="2600">
                <a:solidFill>
                  <a:schemeClr val="dk1"/>
                </a:solidFill>
              </a:defRPr>
            </a:lvl1pPr>
            <a:lvl2pPr lvl="1" rtl="0">
              <a:spcBef>
                <a:spcPts val="0"/>
              </a:spcBef>
              <a:spcAft>
                <a:spcPts val="0"/>
              </a:spcAft>
              <a:buClr>
                <a:schemeClr val="dk1"/>
              </a:buClr>
              <a:buSzPts val="2800"/>
              <a:buNone/>
              <a:defRPr>
                <a:solidFill>
                  <a:schemeClr val="dk1"/>
                </a:solidFill>
              </a:defRPr>
            </a:lvl2pPr>
            <a:lvl3pPr lvl="2" rtl="0">
              <a:spcBef>
                <a:spcPts val="0"/>
              </a:spcBef>
              <a:spcAft>
                <a:spcPts val="0"/>
              </a:spcAft>
              <a:buClr>
                <a:schemeClr val="dk1"/>
              </a:buClr>
              <a:buSzPts val="2800"/>
              <a:buNone/>
              <a:defRPr>
                <a:solidFill>
                  <a:schemeClr val="dk1"/>
                </a:solidFill>
              </a:defRPr>
            </a:lvl3pPr>
            <a:lvl4pPr lvl="3" rtl="0">
              <a:spcBef>
                <a:spcPts val="0"/>
              </a:spcBef>
              <a:spcAft>
                <a:spcPts val="0"/>
              </a:spcAft>
              <a:buClr>
                <a:schemeClr val="dk1"/>
              </a:buClr>
              <a:buSzPts val="2800"/>
              <a:buNone/>
              <a:defRPr>
                <a:solidFill>
                  <a:schemeClr val="dk1"/>
                </a:solidFill>
              </a:defRPr>
            </a:lvl4pPr>
            <a:lvl5pPr lvl="4" rtl="0">
              <a:spcBef>
                <a:spcPts val="0"/>
              </a:spcBef>
              <a:spcAft>
                <a:spcPts val="0"/>
              </a:spcAft>
              <a:buClr>
                <a:schemeClr val="dk1"/>
              </a:buClr>
              <a:buSzPts val="2800"/>
              <a:buNone/>
              <a:defRPr>
                <a:solidFill>
                  <a:schemeClr val="dk1"/>
                </a:solidFill>
              </a:defRPr>
            </a:lvl5pPr>
            <a:lvl6pPr lvl="5" rtl="0">
              <a:spcBef>
                <a:spcPts val="0"/>
              </a:spcBef>
              <a:spcAft>
                <a:spcPts val="0"/>
              </a:spcAft>
              <a:buClr>
                <a:schemeClr val="dk1"/>
              </a:buClr>
              <a:buSzPts val="2800"/>
              <a:buNone/>
              <a:defRPr>
                <a:solidFill>
                  <a:schemeClr val="dk1"/>
                </a:solidFill>
              </a:defRPr>
            </a:lvl6pPr>
            <a:lvl7pPr lvl="6" rtl="0">
              <a:spcBef>
                <a:spcPts val="0"/>
              </a:spcBef>
              <a:spcAft>
                <a:spcPts val="0"/>
              </a:spcAft>
              <a:buClr>
                <a:schemeClr val="dk1"/>
              </a:buClr>
              <a:buSzPts val="2800"/>
              <a:buNone/>
              <a:defRPr>
                <a:solidFill>
                  <a:schemeClr val="dk1"/>
                </a:solidFill>
              </a:defRPr>
            </a:lvl7pPr>
            <a:lvl8pPr lvl="7" rtl="0">
              <a:spcBef>
                <a:spcPts val="0"/>
              </a:spcBef>
              <a:spcAft>
                <a:spcPts val="0"/>
              </a:spcAft>
              <a:buClr>
                <a:schemeClr val="dk1"/>
              </a:buClr>
              <a:buSzPts val="2800"/>
              <a:buNone/>
              <a:defRPr>
                <a:solidFill>
                  <a:schemeClr val="dk1"/>
                </a:solidFill>
              </a:defRPr>
            </a:lvl8pPr>
            <a:lvl9pPr lvl="8" rtl="0">
              <a:spcBef>
                <a:spcPts val="0"/>
              </a:spcBef>
              <a:spcAft>
                <a:spcPts val="0"/>
              </a:spcAft>
              <a:buClr>
                <a:schemeClr val="dk1"/>
              </a:buClr>
              <a:buSzPts val="2800"/>
              <a:buNone/>
              <a:defRPr>
                <a:solidFill>
                  <a:schemeClr val="dk1"/>
                </a:solidFil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0" name="Shape 40"/>
        <p:cNvGrpSpPr/>
        <p:nvPr/>
      </p:nvGrpSpPr>
      <p:grpSpPr>
        <a:xfrm>
          <a:off x="0" y="0"/>
          <a:ext cx="0" cy="0"/>
          <a:chOff x="0" y="0"/>
          <a:chExt cx="0" cy="0"/>
        </a:xfrm>
      </p:grpSpPr>
      <p:sp>
        <p:nvSpPr>
          <p:cNvPr id="41" name="Google Shape;41;p11"/>
          <p:cNvSpPr/>
          <p:nvPr/>
        </p:nvSpPr>
        <p:spPr>
          <a:xfrm rot="10800000">
            <a:off x="-2025" y="1718425"/>
            <a:ext cx="8439900" cy="1942200"/>
          </a:xfrm>
          <a:prstGeom prst="rect">
            <a:avLst/>
          </a:prstGeom>
          <a:solidFill>
            <a:srgbClr val="B23D46">
              <a:alpha val="30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11"/>
          <p:cNvSpPr txBox="1"/>
          <p:nvPr>
            <p:ph type="title"/>
          </p:nvPr>
        </p:nvSpPr>
        <p:spPr>
          <a:xfrm>
            <a:off x="1745250" y="3171975"/>
            <a:ext cx="5653500" cy="308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700"/>
              <a:buNone/>
              <a:defRPr sz="1700">
                <a:solidFill>
                  <a:schemeClr val="dk1"/>
                </a:solidFill>
              </a:defRPr>
            </a:lvl1pPr>
            <a:lvl2pPr lvl="1" rtl="0" algn="ctr">
              <a:spcBef>
                <a:spcPts val="0"/>
              </a:spcBef>
              <a:spcAft>
                <a:spcPts val="0"/>
              </a:spcAft>
              <a:buSzPts val="1700"/>
              <a:buNone/>
              <a:defRPr sz="1700"/>
            </a:lvl2pPr>
            <a:lvl3pPr lvl="2" rtl="0" algn="ctr">
              <a:spcBef>
                <a:spcPts val="0"/>
              </a:spcBef>
              <a:spcAft>
                <a:spcPts val="0"/>
              </a:spcAft>
              <a:buSzPts val="1700"/>
              <a:buNone/>
              <a:defRPr sz="1700"/>
            </a:lvl3pPr>
            <a:lvl4pPr lvl="3" rtl="0" algn="ctr">
              <a:spcBef>
                <a:spcPts val="0"/>
              </a:spcBef>
              <a:spcAft>
                <a:spcPts val="0"/>
              </a:spcAft>
              <a:buSzPts val="1700"/>
              <a:buNone/>
              <a:defRPr sz="1700"/>
            </a:lvl4pPr>
            <a:lvl5pPr lvl="4" rtl="0" algn="ctr">
              <a:spcBef>
                <a:spcPts val="0"/>
              </a:spcBef>
              <a:spcAft>
                <a:spcPts val="0"/>
              </a:spcAft>
              <a:buSzPts val="1700"/>
              <a:buNone/>
              <a:defRPr sz="1700"/>
            </a:lvl5pPr>
            <a:lvl6pPr lvl="5" rtl="0" algn="ctr">
              <a:spcBef>
                <a:spcPts val="0"/>
              </a:spcBef>
              <a:spcAft>
                <a:spcPts val="0"/>
              </a:spcAft>
              <a:buSzPts val="1700"/>
              <a:buNone/>
              <a:defRPr sz="1700"/>
            </a:lvl6pPr>
            <a:lvl7pPr lvl="6" rtl="0" algn="ctr">
              <a:spcBef>
                <a:spcPts val="0"/>
              </a:spcBef>
              <a:spcAft>
                <a:spcPts val="0"/>
              </a:spcAft>
              <a:buSzPts val="1700"/>
              <a:buNone/>
              <a:defRPr sz="1700"/>
            </a:lvl7pPr>
            <a:lvl8pPr lvl="7" rtl="0" algn="ctr">
              <a:spcBef>
                <a:spcPts val="0"/>
              </a:spcBef>
              <a:spcAft>
                <a:spcPts val="0"/>
              </a:spcAft>
              <a:buSzPts val="1700"/>
              <a:buNone/>
              <a:defRPr sz="1700"/>
            </a:lvl8pPr>
            <a:lvl9pPr lvl="8" rtl="0" algn="ctr">
              <a:spcBef>
                <a:spcPts val="0"/>
              </a:spcBef>
              <a:spcAft>
                <a:spcPts val="0"/>
              </a:spcAft>
              <a:buSzPts val="1700"/>
              <a:buNone/>
              <a:defRPr sz="1700"/>
            </a:lvl9pPr>
          </a:lstStyle>
          <a:p/>
        </p:txBody>
      </p:sp>
      <p:sp>
        <p:nvSpPr>
          <p:cNvPr id="43" name="Google Shape;43;p11"/>
          <p:cNvSpPr txBox="1"/>
          <p:nvPr>
            <p:ph idx="1" type="subTitle"/>
          </p:nvPr>
        </p:nvSpPr>
        <p:spPr>
          <a:xfrm>
            <a:off x="1745250" y="1778475"/>
            <a:ext cx="5653500" cy="13935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2400"/>
              <a:buNone/>
              <a:defRPr sz="2300"/>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2"/>
          <p:cNvSpPr/>
          <p:nvPr/>
        </p:nvSpPr>
        <p:spPr>
          <a:xfrm rot="10800000">
            <a:off x="713100" y="1718425"/>
            <a:ext cx="8439900" cy="1942200"/>
          </a:xfrm>
          <a:prstGeom prst="rect">
            <a:avLst/>
          </a:prstGeom>
          <a:solidFill>
            <a:srgbClr val="B23D46">
              <a:alpha val="30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12"/>
          <p:cNvSpPr txBox="1"/>
          <p:nvPr>
            <p:ph hasCustomPrompt="1" type="title"/>
          </p:nvPr>
        </p:nvSpPr>
        <p:spPr>
          <a:xfrm>
            <a:off x="713313" y="1810425"/>
            <a:ext cx="7717500" cy="1295700"/>
          </a:xfrm>
          <a:prstGeom prst="rect">
            <a:avLst/>
          </a:prstGeom>
        </p:spPr>
        <p:txBody>
          <a:bodyPr anchorCtr="0" anchor="ctr" bIns="91425" lIns="91425" spcFirstLastPara="1" rIns="91425" wrap="square" tIns="91425">
            <a:noAutofit/>
          </a:bodyPr>
          <a:lstStyle>
            <a:lvl1pPr lvl="0" algn="ctr">
              <a:spcBef>
                <a:spcPts val="0"/>
              </a:spcBef>
              <a:spcAft>
                <a:spcPts val="0"/>
              </a:spcAft>
              <a:buSzPts val="12000"/>
              <a:buNone/>
              <a:defRPr sz="89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7" name="Google Shape;47;p12"/>
          <p:cNvSpPr txBox="1"/>
          <p:nvPr>
            <p:ph idx="1" type="body"/>
          </p:nvPr>
        </p:nvSpPr>
        <p:spPr>
          <a:xfrm>
            <a:off x="713188" y="3106150"/>
            <a:ext cx="7717500" cy="291300"/>
          </a:xfrm>
          <a:prstGeom prst="rect">
            <a:avLst/>
          </a:prstGeom>
        </p:spPr>
        <p:txBody>
          <a:bodyPr anchorCtr="0" anchor="ctr" bIns="91425" lIns="91425" spcFirstLastPara="1" rIns="91425" wrap="square" tIns="91425">
            <a:noAutofit/>
          </a:bodyPr>
          <a:lstStyle>
            <a:lvl1pPr indent="-342900" lvl="0" marL="457200" algn="ctr">
              <a:spcBef>
                <a:spcPts val="0"/>
              </a:spcBef>
              <a:spcAft>
                <a:spcPts val="0"/>
              </a:spcAft>
              <a:buSzPts val="1800"/>
              <a:buChar char="●"/>
              <a:defRPr sz="1700"/>
            </a:lvl1pPr>
            <a:lvl2pPr indent="-317500" lvl="1" marL="914400" algn="ctr">
              <a:spcBef>
                <a:spcPts val="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48" name="Shape 48"/>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xt">
  <p:cSld name="TITLE_AND_BODY_1">
    <p:spTree>
      <p:nvGrpSpPr>
        <p:cNvPr id="49" name="Shape 49"/>
        <p:cNvGrpSpPr/>
        <p:nvPr/>
      </p:nvGrpSpPr>
      <p:grpSpPr>
        <a:xfrm>
          <a:off x="0" y="0"/>
          <a:ext cx="0" cy="0"/>
          <a:chOff x="0" y="0"/>
          <a:chExt cx="0" cy="0"/>
        </a:xfrm>
      </p:grpSpPr>
      <p:sp>
        <p:nvSpPr>
          <p:cNvPr id="50" name="Google Shape;50;p14"/>
          <p:cNvSpPr txBox="1"/>
          <p:nvPr>
            <p:ph type="title"/>
          </p:nvPr>
        </p:nvSpPr>
        <p:spPr>
          <a:xfrm>
            <a:off x="1786050" y="1296900"/>
            <a:ext cx="2437800" cy="329100"/>
          </a:xfrm>
          <a:prstGeom prst="rect">
            <a:avLst/>
          </a:prstGeom>
        </p:spPr>
        <p:txBody>
          <a:bodyPr anchorCtr="0" anchor="ctr" bIns="91425" lIns="91425" spcFirstLastPara="1" rIns="91425" wrap="square" tIns="91425">
            <a:noAutofit/>
          </a:bodyPr>
          <a:lstStyle>
            <a:lvl1pPr lvl="0" rtl="0">
              <a:spcBef>
                <a:spcPts val="0"/>
              </a:spcBef>
              <a:spcAft>
                <a:spcPts val="0"/>
              </a:spcAft>
              <a:buSzPts val="1700"/>
              <a:buNone/>
              <a:defRPr sz="1700">
                <a:solidFill>
                  <a:schemeClr val="dk1"/>
                </a:solidFill>
              </a:defRPr>
            </a:lvl1pPr>
            <a:lvl2pPr lvl="1" rtl="0">
              <a:spcBef>
                <a:spcPts val="0"/>
              </a:spcBef>
              <a:spcAft>
                <a:spcPts val="0"/>
              </a:spcAft>
              <a:buSzPts val="1700"/>
              <a:buNone/>
              <a:defRPr sz="1700"/>
            </a:lvl2pPr>
            <a:lvl3pPr lvl="2" rtl="0">
              <a:spcBef>
                <a:spcPts val="0"/>
              </a:spcBef>
              <a:spcAft>
                <a:spcPts val="0"/>
              </a:spcAft>
              <a:buSzPts val="1700"/>
              <a:buNone/>
              <a:defRPr sz="1700"/>
            </a:lvl3pPr>
            <a:lvl4pPr lvl="3" rtl="0">
              <a:spcBef>
                <a:spcPts val="0"/>
              </a:spcBef>
              <a:spcAft>
                <a:spcPts val="0"/>
              </a:spcAft>
              <a:buSzPts val="1700"/>
              <a:buNone/>
              <a:defRPr sz="1700"/>
            </a:lvl4pPr>
            <a:lvl5pPr lvl="4" rtl="0">
              <a:spcBef>
                <a:spcPts val="0"/>
              </a:spcBef>
              <a:spcAft>
                <a:spcPts val="0"/>
              </a:spcAft>
              <a:buSzPts val="1700"/>
              <a:buNone/>
              <a:defRPr sz="1700"/>
            </a:lvl5pPr>
            <a:lvl6pPr lvl="5" rtl="0">
              <a:spcBef>
                <a:spcPts val="0"/>
              </a:spcBef>
              <a:spcAft>
                <a:spcPts val="0"/>
              </a:spcAft>
              <a:buSzPts val="1700"/>
              <a:buNone/>
              <a:defRPr sz="1700"/>
            </a:lvl6pPr>
            <a:lvl7pPr lvl="6" rtl="0">
              <a:spcBef>
                <a:spcPts val="0"/>
              </a:spcBef>
              <a:spcAft>
                <a:spcPts val="0"/>
              </a:spcAft>
              <a:buSzPts val="1700"/>
              <a:buNone/>
              <a:defRPr sz="1700"/>
            </a:lvl7pPr>
            <a:lvl8pPr lvl="7" rtl="0">
              <a:spcBef>
                <a:spcPts val="0"/>
              </a:spcBef>
              <a:spcAft>
                <a:spcPts val="0"/>
              </a:spcAft>
              <a:buSzPts val="1700"/>
              <a:buNone/>
              <a:defRPr sz="1700"/>
            </a:lvl8pPr>
            <a:lvl9pPr lvl="8" rtl="0">
              <a:spcBef>
                <a:spcPts val="0"/>
              </a:spcBef>
              <a:spcAft>
                <a:spcPts val="0"/>
              </a:spcAft>
              <a:buSzPts val="1700"/>
              <a:buNone/>
              <a:defRPr sz="1700"/>
            </a:lvl9pPr>
          </a:lstStyle>
          <a:p/>
        </p:txBody>
      </p:sp>
      <p:sp>
        <p:nvSpPr>
          <p:cNvPr id="51" name="Google Shape;51;p14"/>
          <p:cNvSpPr txBox="1"/>
          <p:nvPr>
            <p:ph idx="1" type="subTitle"/>
          </p:nvPr>
        </p:nvSpPr>
        <p:spPr>
          <a:xfrm>
            <a:off x="1786050" y="1625850"/>
            <a:ext cx="2437800" cy="522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500"/>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52" name="Google Shape;52;p14"/>
          <p:cNvSpPr txBox="1"/>
          <p:nvPr>
            <p:ph hasCustomPrompt="1" idx="2" type="title"/>
          </p:nvPr>
        </p:nvSpPr>
        <p:spPr>
          <a:xfrm>
            <a:off x="1021175" y="1200150"/>
            <a:ext cx="676200" cy="522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500"/>
            </a:lvl1pPr>
            <a:lvl2pPr lvl="1" rtl="0" algn="r">
              <a:spcBef>
                <a:spcPts val="0"/>
              </a:spcBef>
              <a:spcAft>
                <a:spcPts val="0"/>
              </a:spcAft>
              <a:buSzPts val="3000"/>
              <a:buNone/>
              <a:defRPr sz="3000"/>
            </a:lvl2pPr>
            <a:lvl3pPr lvl="2" rtl="0" algn="r">
              <a:spcBef>
                <a:spcPts val="0"/>
              </a:spcBef>
              <a:spcAft>
                <a:spcPts val="0"/>
              </a:spcAft>
              <a:buSzPts val="3000"/>
              <a:buNone/>
              <a:defRPr sz="3000"/>
            </a:lvl3pPr>
            <a:lvl4pPr lvl="3" rtl="0" algn="r">
              <a:spcBef>
                <a:spcPts val="0"/>
              </a:spcBef>
              <a:spcAft>
                <a:spcPts val="0"/>
              </a:spcAft>
              <a:buSzPts val="3000"/>
              <a:buNone/>
              <a:defRPr sz="3000"/>
            </a:lvl4pPr>
            <a:lvl5pPr lvl="4" rtl="0" algn="r">
              <a:spcBef>
                <a:spcPts val="0"/>
              </a:spcBef>
              <a:spcAft>
                <a:spcPts val="0"/>
              </a:spcAft>
              <a:buSzPts val="3000"/>
              <a:buNone/>
              <a:defRPr sz="3000"/>
            </a:lvl5pPr>
            <a:lvl6pPr lvl="5" rtl="0" algn="r">
              <a:spcBef>
                <a:spcPts val="0"/>
              </a:spcBef>
              <a:spcAft>
                <a:spcPts val="0"/>
              </a:spcAft>
              <a:buSzPts val="3000"/>
              <a:buNone/>
              <a:defRPr sz="3000"/>
            </a:lvl6pPr>
            <a:lvl7pPr lvl="6" rtl="0" algn="r">
              <a:spcBef>
                <a:spcPts val="0"/>
              </a:spcBef>
              <a:spcAft>
                <a:spcPts val="0"/>
              </a:spcAft>
              <a:buSzPts val="3000"/>
              <a:buNone/>
              <a:defRPr sz="3000"/>
            </a:lvl7pPr>
            <a:lvl8pPr lvl="7" rtl="0" algn="r">
              <a:spcBef>
                <a:spcPts val="0"/>
              </a:spcBef>
              <a:spcAft>
                <a:spcPts val="0"/>
              </a:spcAft>
              <a:buSzPts val="3000"/>
              <a:buNone/>
              <a:defRPr sz="3000"/>
            </a:lvl8pPr>
            <a:lvl9pPr lvl="8" rtl="0" algn="r">
              <a:spcBef>
                <a:spcPts val="0"/>
              </a:spcBef>
              <a:spcAft>
                <a:spcPts val="0"/>
              </a:spcAft>
              <a:buSzPts val="3000"/>
              <a:buNone/>
              <a:defRPr sz="3000"/>
            </a:lvl9pPr>
          </a:lstStyle>
          <a:p>
            <a:r>
              <a:t>xx%</a:t>
            </a:r>
          </a:p>
        </p:txBody>
      </p:sp>
      <p:sp>
        <p:nvSpPr>
          <p:cNvPr id="53" name="Google Shape;53;p14"/>
          <p:cNvSpPr txBox="1"/>
          <p:nvPr>
            <p:ph idx="3" type="title"/>
          </p:nvPr>
        </p:nvSpPr>
        <p:spPr>
          <a:xfrm>
            <a:off x="5712475" y="1297050"/>
            <a:ext cx="2437800" cy="328800"/>
          </a:xfrm>
          <a:prstGeom prst="rect">
            <a:avLst/>
          </a:prstGeom>
        </p:spPr>
        <p:txBody>
          <a:bodyPr anchorCtr="0" anchor="ctr" bIns="91425" lIns="91425" spcFirstLastPara="1" rIns="91425" wrap="square" tIns="91425">
            <a:noAutofit/>
          </a:bodyPr>
          <a:lstStyle>
            <a:lvl1pPr lvl="0" rtl="0">
              <a:spcBef>
                <a:spcPts val="0"/>
              </a:spcBef>
              <a:spcAft>
                <a:spcPts val="0"/>
              </a:spcAft>
              <a:buSzPts val="1700"/>
              <a:buNone/>
              <a:defRPr sz="1700">
                <a:solidFill>
                  <a:schemeClr val="dk1"/>
                </a:solidFill>
              </a:defRPr>
            </a:lvl1pPr>
            <a:lvl2pPr lvl="1" rtl="0">
              <a:spcBef>
                <a:spcPts val="0"/>
              </a:spcBef>
              <a:spcAft>
                <a:spcPts val="0"/>
              </a:spcAft>
              <a:buSzPts val="1700"/>
              <a:buNone/>
              <a:defRPr sz="1700"/>
            </a:lvl2pPr>
            <a:lvl3pPr lvl="2" rtl="0">
              <a:spcBef>
                <a:spcPts val="0"/>
              </a:spcBef>
              <a:spcAft>
                <a:spcPts val="0"/>
              </a:spcAft>
              <a:buSzPts val="1700"/>
              <a:buNone/>
              <a:defRPr sz="1700"/>
            </a:lvl3pPr>
            <a:lvl4pPr lvl="3" rtl="0">
              <a:spcBef>
                <a:spcPts val="0"/>
              </a:spcBef>
              <a:spcAft>
                <a:spcPts val="0"/>
              </a:spcAft>
              <a:buSzPts val="1700"/>
              <a:buNone/>
              <a:defRPr sz="1700"/>
            </a:lvl4pPr>
            <a:lvl5pPr lvl="4" rtl="0">
              <a:spcBef>
                <a:spcPts val="0"/>
              </a:spcBef>
              <a:spcAft>
                <a:spcPts val="0"/>
              </a:spcAft>
              <a:buSzPts val="1700"/>
              <a:buNone/>
              <a:defRPr sz="1700"/>
            </a:lvl5pPr>
            <a:lvl6pPr lvl="5" rtl="0">
              <a:spcBef>
                <a:spcPts val="0"/>
              </a:spcBef>
              <a:spcAft>
                <a:spcPts val="0"/>
              </a:spcAft>
              <a:buSzPts val="1700"/>
              <a:buNone/>
              <a:defRPr sz="1700"/>
            </a:lvl6pPr>
            <a:lvl7pPr lvl="6" rtl="0">
              <a:spcBef>
                <a:spcPts val="0"/>
              </a:spcBef>
              <a:spcAft>
                <a:spcPts val="0"/>
              </a:spcAft>
              <a:buSzPts val="1700"/>
              <a:buNone/>
              <a:defRPr sz="1700"/>
            </a:lvl7pPr>
            <a:lvl8pPr lvl="7" rtl="0">
              <a:spcBef>
                <a:spcPts val="0"/>
              </a:spcBef>
              <a:spcAft>
                <a:spcPts val="0"/>
              </a:spcAft>
              <a:buSzPts val="1700"/>
              <a:buNone/>
              <a:defRPr sz="1700"/>
            </a:lvl8pPr>
            <a:lvl9pPr lvl="8" rtl="0">
              <a:spcBef>
                <a:spcPts val="0"/>
              </a:spcBef>
              <a:spcAft>
                <a:spcPts val="0"/>
              </a:spcAft>
              <a:buSzPts val="1700"/>
              <a:buNone/>
              <a:defRPr sz="1700"/>
            </a:lvl9pPr>
          </a:lstStyle>
          <a:p/>
        </p:txBody>
      </p:sp>
      <p:sp>
        <p:nvSpPr>
          <p:cNvPr id="54" name="Google Shape;54;p14"/>
          <p:cNvSpPr txBox="1"/>
          <p:nvPr>
            <p:ph idx="4" type="subTitle"/>
          </p:nvPr>
        </p:nvSpPr>
        <p:spPr>
          <a:xfrm>
            <a:off x="5712475" y="1625850"/>
            <a:ext cx="2437800" cy="522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500"/>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55" name="Google Shape;55;p14"/>
          <p:cNvSpPr txBox="1"/>
          <p:nvPr>
            <p:ph hasCustomPrompt="1" idx="5" type="title"/>
          </p:nvPr>
        </p:nvSpPr>
        <p:spPr>
          <a:xfrm>
            <a:off x="4953200" y="1200150"/>
            <a:ext cx="676200" cy="522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500"/>
            </a:lvl1pPr>
            <a:lvl2pPr lvl="1" rtl="0" algn="r">
              <a:spcBef>
                <a:spcPts val="0"/>
              </a:spcBef>
              <a:spcAft>
                <a:spcPts val="0"/>
              </a:spcAft>
              <a:buSzPts val="3000"/>
              <a:buNone/>
              <a:defRPr sz="3000"/>
            </a:lvl2pPr>
            <a:lvl3pPr lvl="2" rtl="0" algn="r">
              <a:spcBef>
                <a:spcPts val="0"/>
              </a:spcBef>
              <a:spcAft>
                <a:spcPts val="0"/>
              </a:spcAft>
              <a:buSzPts val="3000"/>
              <a:buNone/>
              <a:defRPr sz="3000"/>
            </a:lvl3pPr>
            <a:lvl4pPr lvl="3" rtl="0" algn="r">
              <a:spcBef>
                <a:spcPts val="0"/>
              </a:spcBef>
              <a:spcAft>
                <a:spcPts val="0"/>
              </a:spcAft>
              <a:buSzPts val="3000"/>
              <a:buNone/>
              <a:defRPr sz="3000"/>
            </a:lvl4pPr>
            <a:lvl5pPr lvl="4" rtl="0" algn="r">
              <a:spcBef>
                <a:spcPts val="0"/>
              </a:spcBef>
              <a:spcAft>
                <a:spcPts val="0"/>
              </a:spcAft>
              <a:buSzPts val="3000"/>
              <a:buNone/>
              <a:defRPr sz="3000"/>
            </a:lvl5pPr>
            <a:lvl6pPr lvl="5" rtl="0" algn="r">
              <a:spcBef>
                <a:spcPts val="0"/>
              </a:spcBef>
              <a:spcAft>
                <a:spcPts val="0"/>
              </a:spcAft>
              <a:buSzPts val="3000"/>
              <a:buNone/>
              <a:defRPr sz="3000"/>
            </a:lvl6pPr>
            <a:lvl7pPr lvl="6" rtl="0" algn="r">
              <a:spcBef>
                <a:spcPts val="0"/>
              </a:spcBef>
              <a:spcAft>
                <a:spcPts val="0"/>
              </a:spcAft>
              <a:buSzPts val="3000"/>
              <a:buNone/>
              <a:defRPr sz="3000"/>
            </a:lvl7pPr>
            <a:lvl8pPr lvl="7" rtl="0" algn="r">
              <a:spcBef>
                <a:spcPts val="0"/>
              </a:spcBef>
              <a:spcAft>
                <a:spcPts val="0"/>
              </a:spcAft>
              <a:buSzPts val="3000"/>
              <a:buNone/>
              <a:defRPr sz="3000"/>
            </a:lvl8pPr>
            <a:lvl9pPr lvl="8" rtl="0" algn="r">
              <a:spcBef>
                <a:spcPts val="0"/>
              </a:spcBef>
              <a:spcAft>
                <a:spcPts val="0"/>
              </a:spcAft>
              <a:buSzPts val="3000"/>
              <a:buNone/>
              <a:defRPr sz="3000"/>
            </a:lvl9pPr>
          </a:lstStyle>
          <a:p>
            <a:r>
              <a:t>xx%</a:t>
            </a:r>
          </a:p>
        </p:txBody>
      </p:sp>
      <p:sp>
        <p:nvSpPr>
          <p:cNvPr id="56" name="Google Shape;56;p14"/>
          <p:cNvSpPr txBox="1"/>
          <p:nvPr>
            <p:ph idx="6" type="title"/>
          </p:nvPr>
        </p:nvSpPr>
        <p:spPr>
          <a:xfrm>
            <a:off x="1786050" y="2560225"/>
            <a:ext cx="2437800" cy="329100"/>
          </a:xfrm>
          <a:prstGeom prst="rect">
            <a:avLst/>
          </a:prstGeom>
        </p:spPr>
        <p:txBody>
          <a:bodyPr anchorCtr="0" anchor="ctr" bIns="91425" lIns="91425" spcFirstLastPara="1" rIns="91425" wrap="square" tIns="91425">
            <a:noAutofit/>
          </a:bodyPr>
          <a:lstStyle>
            <a:lvl1pPr lvl="0" rtl="0">
              <a:spcBef>
                <a:spcPts val="0"/>
              </a:spcBef>
              <a:spcAft>
                <a:spcPts val="0"/>
              </a:spcAft>
              <a:buSzPts val="1700"/>
              <a:buNone/>
              <a:defRPr sz="1700">
                <a:solidFill>
                  <a:schemeClr val="dk1"/>
                </a:solidFill>
              </a:defRPr>
            </a:lvl1pPr>
            <a:lvl2pPr lvl="1" rtl="0">
              <a:spcBef>
                <a:spcPts val="0"/>
              </a:spcBef>
              <a:spcAft>
                <a:spcPts val="0"/>
              </a:spcAft>
              <a:buSzPts val="1700"/>
              <a:buNone/>
              <a:defRPr sz="1700"/>
            </a:lvl2pPr>
            <a:lvl3pPr lvl="2" rtl="0">
              <a:spcBef>
                <a:spcPts val="0"/>
              </a:spcBef>
              <a:spcAft>
                <a:spcPts val="0"/>
              </a:spcAft>
              <a:buSzPts val="1700"/>
              <a:buNone/>
              <a:defRPr sz="1700"/>
            </a:lvl3pPr>
            <a:lvl4pPr lvl="3" rtl="0">
              <a:spcBef>
                <a:spcPts val="0"/>
              </a:spcBef>
              <a:spcAft>
                <a:spcPts val="0"/>
              </a:spcAft>
              <a:buSzPts val="1700"/>
              <a:buNone/>
              <a:defRPr sz="1700"/>
            </a:lvl4pPr>
            <a:lvl5pPr lvl="4" rtl="0">
              <a:spcBef>
                <a:spcPts val="0"/>
              </a:spcBef>
              <a:spcAft>
                <a:spcPts val="0"/>
              </a:spcAft>
              <a:buSzPts val="1700"/>
              <a:buNone/>
              <a:defRPr sz="1700"/>
            </a:lvl5pPr>
            <a:lvl6pPr lvl="5" rtl="0">
              <a:spcBef>
                <a:spcPts val="0"/>
              </a:spcBef>
              <a:spcAft>
                <a:spcPts val="0"/>
              </a:spcAft>
              <a:buSzPts val="1700"/>
              <a:buNone/>
              <a:defRPr sz="1700"/>
            </a:lvl6pPr>
            <a:lvl7pPr lvl="6" rtl="0">
              <a:spcBef>
                <a:spcPts val="0"/>
              </a:spcBef>
              <a:spcAft>
                <a:spcPts val="0"/>
              </a:spcAft>
              <a:buSzPts val="1700"/>
              <a:buNone/>
              <a:defRPr sz="1700"/>
            </a:lvl7pPr>
            <a:lvl8pPr lvl="7" rtl="0">
              <a:spcBef>
                <a:spcPts val="0"/>
              </a:spcBef>
              <a:spcAft>
                <a:spcPts val="0"/>
              </a:spcAft>
              <a:buSzPts val="1700"/>
              <a:buNone/>
              <a:defRPr sz="1700"/>
            </a:lvl8pPr>
            <a:lvl9pPr lvl="8" rtl="0">
              <a:spcBef>
                <a:spcPts val="0"/>
              </a:spcBef>
              <a:spcAft>
                <a:spcPts val="0"/>
              </a:spcAft>
              <a:buSzPts val="1700"/>
              <a:buNone/>
              <a:defRPr sz="1700"/>
            </a:lvl9pPr>
          </a:lstStyle>
          <a:p/>
        </p:txBody>
      </p:sp>
      <p:sp>
        <p:nvSpPr>
          <p:cNvPr id="57" name="Google Shape;57;p14"/>
          <p:cNvSpPr txBox="1"/>
          <p:nvPr>
            <p:ph idx="7" type="subTitle"/>
          </p:nvPr>
        </p:nvSpPr>
        <p:spPr>
          <a:xfrm>
            <a:off x="1786050" y="2889175"/>
            <a:ext cx="2440500" cy="522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500"/>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58" name="Google Shape;58;p14"/>
          <p:cNvSpPr txBox="1"/>
          <p:nvPr>
            <p:ph hasCustomPrompt="1" idx="8" type="title"/>
          </p:nvPr>
        </p:nvSpPr>
        <p:spPr>
          <a:xfrm>
            <a:off x="1021175" y="2463475"/>
            <a:ext cx="676200" cy="522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500"/>
            </a:lvl1pPr>
            <a:lvl2pPr lvl="1" rtl="0" algn="r">
              <a:spcBef>
                <a:spcPts val="0"/>
              </a:spcBef>
              <a:spcAft>
                <a:spcPts val="0"/>
              </a:spcAft>
              <a:buSzPts val="3000"/>
              <a:buNone/>
              <a:defRPr sz="3000"/>
            </a:lvl2pPr>
            <a:lvl3pPr lvl="2" rtl="0" algn="r">
              <a:spcBef>
                <a:spcPts val="0"/>
              </a:spcBef>
              <a:spcAft>
                <a:spcPts val="0"/>
              </a:spcAft>
              <a:buSzPts val="3000"/>
              <a:buNone/>
              <a:defRPr sz="3000"/>
            </a:lvl3pPr>
            <a:lvl4pPr lvl="3" rtl="0" algn="r">
              <a:spcBef>
                <a:spcPts val="0"/>
              </a:spcBef>
              <a:spcAft>
                <a:spcPts val="0"/>
              </a:spcAft>
              <a:buSzPts val="3000"/>
              <a:buNone/>
              <a:defRPr sz="3000"/>
            </a:lvl4pPr>
            <a:lvl5pPr lvl="4" rtl="0" algn="r">
              <a:spcBef>
                <a:spcPts val="0"/>
              </a:spcBef>
              <a:spcAft>
                <a:spcPts val="0"/>
              </a:spcAft>
              <a:buSzPts val="3000"/>
              <a:buNone/>
              <a:defRPr sz="3000"/>
            </a:lvl5pPr>
            <a:lvl6pPr lvl="5" rtl="0" algn="r">
              <a:spcBef>
                <a:spcPts val="0"/>
              </a:spcBef>
              <a:spcAft>
                <a:spcPts val="0"/>
              </a:spcAft>
              <a:buSzPts val="3000"/>
              <a:buNone/>
              <a:defRPr sz="3000"/>
            </a:lvl6pPr>
            <a:lvl7pPr lvl="6" rtl="0" algn="r">
              <a:spcBef>
                <a:spcPts val="0"/>
              </a:spcBef>
              <a:spcAft>
                <a:spcPts val="0"/>
              </a:spcAft>
              <a:buSzPts val="3000"/>
              <a:buNone/>
              <a:defRPr sz="3000"/>
            </a:lvl7pPr>
            <a:lvl8pPr lvl="7" rtl="0" algn="r">
              <a:spcBef>
                <a:spcPts val="0"/>
              </a:spcBef>
              <a:spcAft>
                <a:spcPts val="0"/>
              </a:spcAft>
              <a:buSzPts val="3000"/>
              <a:buNone/>
              <a:defRPr sz="3000"/>
            </a:lvl8pPr>
            <a:lvl9pPr lvl="8" rtl="0" algn="r">
              <a:spcBef>
                <a:spcPts val="0"/>
              </a:spcBef>
              <a:spcAft>
                <a:spcPts val="0"/>
              </a:spcAft>
              <a:buSzPts val="3000"/>
              <a:buNone/>
              <a:defRPr sz="3000"/>
            </a:lvl9pPr>
          </a:lstStyle>
          <a:p>
            <a:r>
              <a:t>xx%</a:t>
            </a:r>
          </a:p>
        </p:txBody>
      </p:sp>
      <p:sp>
        <p:nvSpPr>
          <p:cNvPr id="59" name="Google Shape;59;p14"/>
          <p:cNvSpPr txBox="1"/>
          <p:nvPr>
            <p:ph idx="9" type="title"/>
          </p:nvPr>
        </p:nvSpPr>
        <p:spPr>
          <a:xfrm>
            <a:off x="5712475" y="2560375"/>
            <a:ext cx="2437800" cy="328800"/>
          </a:xfrm>
          <a:prstGeom prst="rect">
            <a:avLst/>
          </a:prstGeom>
        </p:spPr>
        <p:txBody>
          <a:bodyPr anchorCtr="0" anchor="ctr" bIns="91425" lIns="91425" spcFirstLastPara="1" rIns="91425" wrap="square" tIns="91425">
            <a:noAutofit/>
          </a:bodyPr>
          <a:lstStyle>
            <a:lvl1pPr lvl="0" rtl="0">
              <a:spcBef>
                <a:spcPts val="0"/>
              </a:spcBef>
              <a:spcAft>
                <a:spcPts val="0"/>
              </a:spcAft>
              <a:buSzPts val="1700"/>
              <a:buNone/>
              <a:defRPr sz="1700">
                <a:solidFill>
                  <a:schemeClr val="dk1"/>
                </a:solidFill>
              </a:defRPr>
            </a:lvl1pPr>
            <a:lvl2pPr lvl="1" rtl="0">
              <a:spcBef>
                <a:spcPts val="0"/>
              </a:spcBef>
              <a:spcAft>
                <a:spcPts val="0"/>
              </a:spcAft>
              <a:buSzPts val="1700"/>
              <a:buNone/>
              <a:defRPr sz="1700"/>
            </a:lvl2pPr>
            <a:lvl3pPr lvl="2" rtl="0">
              <a:spcBef>
                <a:spcPts val="0"/>
              </a:spcBef>
              <a:spcAft>
                <a:spcPts val="0"/>
              </a:spcAft>
              <a:buSzPts val="1700"/>
              <a:buNone/>
              <a:defRPr sz="1700"/>
            </a:lvl3pPr>
            <a:lvl4pPr lvl="3" rtl="0">
              <a:spcBef>
                <a:spcPts val="0"/>
              </a:spcBef>
              <a:spcAft>
                <a:spcPts val="0"/>
              </a:spcAft>
              <a:buSzPts val="1700"/>
              <a:buNone/>
              <a:defRPr sz="1700"/>
            </a:lvl4pPr>
            <a:lvl5pPr lvl="4" rtl="0">
              <a:spcBef>
                <a:spcPts val="0"/>
              </a:spcBef>
              <a:spcAft>
                <a:spcPts val="0"/>
              </a:spcAft>
              <a:buSzPts val="1700"/>
              <a:buNone/>
              <a:defRPr sz="1700"/>
            </a:lvl5pPr>
            <a:lvl6pPr lvl="5" rtl="0">
              <a:spcBef>
                <a:spcPts val="0"/>
              </a:spcBef>
              <a:spcAft>
                <a:spcPts val="0"/>
              </a:spcAft>
              <a:buSzPts val="1700"/>
              <a:buNone/>
              <a:defRPr sz="1700"/>
            </a:lvl6pPr>
            <a:lvl7pPr lvl="6" rtl="0">
              <a:spcBef>
                <a:spcPts val="0"/>
              </a:spcBef>
              <a:spcAft>
                <a:spcPts val="0"/>
              </a:spcAft>
              <a:buSzPts val="1700"/>
              <a:buNone/>
              <a:defRPr sz="1700"/>
            </a:lvl7pPr>
            <a:lvl8pPr lvl="7" rtl="0">
              <a:spcBef>
                <a:spcPts val="0"/>
              </a:spcBef>
              <a:spcAft>
                <a:spcPts val="0"/>
              </a:spcAft>
              <a:buSzPts val="1700"/>
              <a:buNone/>
              <a:defRPr sz="1700"/>
            </a:lvl8pPr>
            <a:lvl9pPr lvl="8" rtl="0">
              <a:spcBef>
                <a:spcPts val="0"/>
              </a:spcBef>
              <a:spcAft>
                <a:spcPts val="0"/>
              </a:spcAft>
              <a:buSzPts val="1700"/>
              <a:buNone/>
              <a:defRPr sz="1700"/>
            </a:lvl9pPr>
          </a:lstStyle>
          <a:p/>
        </p:txBody>
      </p:sp>
      <p:sp>
        <p:nvSpPr>
          <p:cNvPr id="60" name="Google Shape;60;p14"/>
          <p:cNvSpPr txBox="1"/>
          <p:nvPr>
            <p:ph idx="13" type="subTitle"/>
          </p:nvPr>
        </p:nvSpPr>
        <p:spPr>
          <a:xfrm>
            <a:off x="5712475" y="2889175"/>
            <a:ext cx="2440500" cy="522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500"/>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61" name="Google Shape;61;p14"/>
          <p:cNvSpPr txBox="1"/>
          <p:nvPr>
            <p:ph hasCustomPrompt="1" idx="14" type="title"/>
          </p:nvPr>
        </p:nvSpPr>
        <p:spPr>
          <a:xfrm>
            <a:off x="4953200" y="2463475"/>
            <a:ext cx="676200" cy="522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500"/>
            </a:lvl1pPr>
            <a:lvl2pPr lvl="1" rtl="0" algn="r">
              <a:spcBef>
                <a:spcPts val="0"/>
              </a:spcBef>
              <a:spcAft>
                <a:spcPts val="0"/>
              </a:spcAft>
              <a:buSzPts val="3000"/>
              <a:buNone/>
              <a:defRPr sz="3000"/>
            </a:lvl2pPr>
            <a:lvl3pPr lvl="2" rtl="0" algn="r">
              <a:spcBef>
                <a:spcPts val="0"/>
              </a:spcBef>
              <a:spcAft>
                <a:spcPts val="0"/>
              </a:spcAft>
              <a:buSzPts val="3000"/>
              <a:buNone/>
              <a:defRPr sz="3000"/>
            </a:lvl3pPr>
            <a:lvl4pPr lvl="3" rtl="0" algn="r">
              <a:spcBef>
                <a:spcPts val="0"/>
              </a:spcBef>
              <a:spcAft>
                <a:spcPts val="0"/>
              </a:spcAft>
              <a:buSzPts val="3000"/>
              <a:buNone/>
              <a:defRPr sz="3000"/>
            </a:lvl4pPr>
            <a:lvl5pPr lvl="4" rtl="0" algn="r">
              <a:spcBef>
                <a:spcPts val="0"/>
              </a:spcBef>
              <a:spcAft>
                <a:spcPts val="0"/>
              </a:spcAft>
              <a:buSzPts val="3000"/>
              <a:buNone/>
              <a:defRPr sz="3000"/>
            </a:lvl5pPr>
            <a:lvl6pPr lvl="5" rtl="0" algn="r">
              <a:spcBef>
                <a:spcPts val="0"/>
              </a:spcBef>
              <a:spcAft>
                <a:spcPts val="0"/>
              </a:spcAft>
              <a:buSzPts val="3000"/>
              <a:buNone/>
              <a:defRPr sz="3000"/>
            </a:lvl6pPr>
            <a:lvl7pPr lvl="6" rtl="0" algn="r">
              <a:spcBef>
                <a:spcPts val="0"/>
              </a:spcBef>
              <a:spcAft>
                <a:spcPts val="0"/>
              </a:spcAft>
              <a:buSzPts val="3000"/>
              <a:buNone/>
              <a:defRPr sz="3000"/>
            </a:lvl7pPr>
            <a:lvl8pPr lvl="7" rtl="0" algn="r">
              <a:spcBef>
                <a:spcPts val="0"/>
              </a:spcBef>
              <a:spcAft>
                <a:spcPts val="0"/>
              </a:spcAft>
              <a:buSzPts val="3000"/>
              <a:buNone/>
              <a:defRPr sz="3000"/>
            </a:lvl8pPr>
            <a:lvl9pPr lvl="8" rtl="0" algn="r">
              <a:spcBef>
                <a:spcPts val="0"/>
              </a:spcBef>
              <a:spcAft>
                <a:spcPts val="0"/>
              </a:spcAft>
              <a:buSzPts val="3000"/>
              <a:buNone/>
              <a:defRPr sz="3000"/>
            </a:lvl9pPr>
          </a:lstStyle>
          <a:p>
            <a:r>
              <a:t>xx%</a:t>
            </a:r>
          </a:p>
        </p:txBody>
      </p:sp>
      <p:sp>
        <p:nvSpPr>
          <p:cNvPr id="62" name="Google Shape;62;p14"/>
          <p:cNvSpPr txBox="1"/>
          <p:nvPr>
            <p:ph idx="15" type="title"/>
          </p:nvPr>
        </p:nvSpPr>
        <p:spPr>
          <a:xfrm>
            <a:off x="1786050" y="3823700"/>
            <a:ext cx="2435100" cy="3288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dk1"/>
              </a:buClr>
              <a:buSzPts val="1700"/>
              <a:buNone/>
              <a:defRPr sz="1700">
                <a:solidFill>
                  <a:schemeClr val="dk1"/>
                </a:solidFill>
              </a:defRPr>
            </a:lvl1pPr>
            <a:lvl2pPr lvl="1" rtl="0">
              <a:spcBef>
                <a:spcPts val="0"/>
              </a:spcBef>
              <a:spcAft>
                <a:spcPts val="0"/>
              </a:spcAft>
              <a:buClr>
                <a:schemeClr val="accent2"/>
              </a:buClr>
              <a:buSzPts val="1700"/>
              <a:buNone/>
              <a:defRPr sz="1700">
                <a:solidFill>
                  <a:schemeClr val="accent2"/>
                </a:solidFill>
              </a:defRPr>
            </a:lvl2pPr>
            <a:lvl3pPr lvl="2" rtl="0">
              <a:spcBef>
                <a:spcPts val="0"/>
              </a:spcBef>
              <a:spcAft>
                <a:spcPts val="0"/>
              </a:spcAft>
              <a:buClr>
                <a:schemeClr val="accent2"/>
              </a:buClr>
              <a:buSzPts val="1700"/>
              <a:buNone/>
              <a:defRPr sz="1700">
                <a:solidFill>
                  <a:schemeClr val="accent2"/>
                </a:solidFill>
              </a:defRPr>
            </a:lvl3pPr>
            <a:lvl4pPr lvl="3" rtl="0">
              <a:spcBef>
                <a:spcPts val="0"/>
              </a:spcBef>
              <a:spcAft>
                <a:spcPts val="0"/>
              </a:spcAft>
              <a:buClr>
                <a:schemeClr val="accent2"/>
              </a:buClr>
              <a:buSzPts val="1700"/>
              <a:buNone/>
              <a:defRPr sz="1700">
                <a:solidFill>
                  <a:schemeClr val="accent2"/>
                </a:solidFill>
              </a:defRPr>
            </a:lvl4pPr>
            <a:lvl5pPr lvl="4" rtl="0">
              <a:spcBef>
                <a:spcPts val="0"/>
              </a:spcBef>
              <a:spcAft>
                <a:spcPts val="0"/>
              </a:spcAft>
              <a:buClr>
                <a:schemeClr val="accent2"/>
              </a:buClr>
              <a:buSzPts val="1700"/>
              <a:buNone/>
              <a:defRPr sz="1700">
                <a:solidFill>
                  <a:schemeClr val="accent2"/>
                </a:solidFill>
              </a:defRPr>
            </a:lvl5pPr>
            <a:lvl6pPr lvl="5" rtl="0">
              <a:spcBef>
                <a:spcPts val="0"/>
              </a:spcBef>
              <a:spcAft>
                <a:spcPts val="0"/>
              </a:spcAft>
              <a:buClr>
                <a:schemeClr val="accent2"/>
              </a:buClr>
              <a:buSzPts val="1700"/>
              <a:buNone/>
              <a:defRPr sz="1700">
                <a:solidFill>
                  <a:schemeClr val="accent2"/>
                </a:solidFill>
              </a:defRPr>
            </a:lvl6pPr>
            <a:lvl7pPr lvl="6" rtl="0">
              <a:spcBef>
                <a:spcPts val="0"/>
              </a:spcBef>
              <a:spcAft>
                <a:spcPts val="0"/>
              </a:spcAft>
              <a:buClr>
                <a:schemeClr val="accent2"/>
              </a:buClr>
              <a:buSzPts val="1700"/>
              <a:buNone/>
              <a:defRPr sz="1700">
                <a:solidFill>
                  <a:schemeClr val="accent2"/>
                </a:solidFill>
              </a:defRPr>
            </a:lvl7pPr>
            <a:lvl8pPr lvl="7" rtl="0">
              <a:spcBef>
                <a:spcPts val="0"/>
              </a:spcBef>
              <a:spcAft>
                <a:spcPts val="0"/>
              </a:spcAft>
              <a:buClr>
                <a:schemeClr val="accent2"/>
              </a:buClr>
              <a:buSzPts val="1700"/>
              <a:buNone/>
              <a:defRPr sz="1700">
                <a:solidFill>
                  <a:schemeClr val="accent2"/>
                </a:solidFill>
              </a:defRPr>
            </a:lvl8pPr>
            <a:lvl9pPr lvl="8" rtl="0">
              <a:spcBef>
                <a:spcPts val="0"/>
              </a:spcBef>
              <a:spcAft>
                <a:spcPts val="0"/>
              </a:spcAft>
              <a:buClr>
                <a:schemeClr val="accent2"/>
              </a:buClr>
              <a:buSzPts val="1700"/>
              <a:buNone/>
              <a:defRPr sz="1700">
                <a:solidFill>
                  <a:schemeClr val="accent2"/>
                </a:solidFill>
              </a:defRPr>
            </a:lvl9pPr>
          </a:lstStyle>
          <a:p/>
        </p:txBody>
      </p:sp>
      <p:sp>
        <p:nvSpPr>
          <p:cNvPr id="63" name="Google Shape;63;p14"/>
          <p:cNvSpPr txBox="1"/>
          <p:nvPr>
            <p:ph idx="16" type="subTitle"/>
          </p:nvPr>
        </p:nvSpPr>
        <p:spPr>
          <a:xfrm>
            <a:off x="1786050" y="4152500"/>
            <a:ext cx="2437800" cy="522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500"/>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64" name="Google Shape;64;p14"/>
          <p:cNvSpPr txBox="1"/>
          <p:nvPr>
            <p:ph hasCustomPrompt="1" idx="17" type="title"/>
          </p:nvPr>
        </p:nvSpPr>
        <p:spPr>
          <a:xfrm>
            <a:off x="1021175" y="3726800"/>
            <a:ext cx="676200" cy="522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500"/>
            </a:lvl1pPr>
            <a:lvl2pPr lvl="1" rtl="0" algn="r">
              <a:spcBef>
                <a:spcPts val="0"/>
              </a:spcBef>
              <a:spcAft>
                <a:spcPts val="0"/>
              </a:spcAft>
              <a:buSzPts val="3000"/>
              <a:buNone/>
              <a:defRPr sz="3000"/>
            </a:lvl2pPr>
            <a:lvl3pPr lvl="2" rtl="0" algn="r">
              <a:spcBef>
                <a:spcPts val="0"/>
              </a:spcBef>
              <a:spcAft>
                <a:spcPts val="0"/>
              </a:spcAft>
              <a:buSzPts val="3000"/>
              <a:buNone/>
              <a:defRPr sz="3000"/>
            </a:lvl3pPr>
            <a:lvl4pPr lvl="3" rtl="0" algn="r">
              <a:spcBef>
                <a:spcPts val="0"/>
              </a:spcBef>
              <a:spcAft>
                <a:spcPts val="0"/>
              </a:spcAft>
              <a:buSzPts val="3000"/>
              <a:buNone/>
              <a:defRPr sz="3000"/>
            </a:lvl4pPr>
            <a:lvl5pPr lvl="4" rtl="0" algn="r">
              <a:spcBef>
                <a:spcPts val="0"/>
              </a:spcBef>
              <a:spcAft>
                <a:spcPts val="0"/>
              </a:spcAft>
              <a:buSzPts val="3000"/>
              <a:buNone/>
              <a:defRPr sz="3000"/>
            </a:lvl5pPr>
            <a:lvl6pPr lvl="5" rtl="0" algn="r">
              <a:spcBef>
                <a:spcPts val="0"/>
              </a:spcBef>
              <a:spcAft>
                <a:spcPts val="0"/>
              </a:spcAft>
              <a:buSzPts val="3000"/>
              <a:buNone/>
              <a:defRPr sz="3000"/>
            </a:lvl6pPr>
            <a:lvl7pPr lvl="6" rtl="0" algn="r">
              <a:spcBef>
                <a:spcPts val="0"/>
              </a:spcBef>
              <a:spcAft>
                <a:spcPts val="0"/>
              </a:spcAft>
              <a:buSzPts val="3000"/>
              <a:buNone/>
              <a:defRPr sz="3000"/>
            </a:lvl7pPr>
            <a:lvl8pPr lvl="7" rtl="0" algn="r">
              <a:spcBef>
                <a:spcPts val="0"/>
              </a:spcBef>
              <a:spcAft>
                <a:spcPts val="0"/>
              </a:spcAft>
              <a:buSzPts val="3000"/>
              <a:buNone/>
              <a:defRPr sz="3000"/>
            </a:lvl8pPr>
            <a:lvl9pPr lvl="8" rtl="0" algn="r">
              <a:spcBef>
                <a:spcPts val="0"/>
              </a:spcBef>
              <a:spcAft>
                <a:spcPts val="0"/>
              </a:spcAft>
              <a:buSzPts val="3000"/>
              <a:buNone/>
              <a:defRPr sz="3000"/>
            </a:lvl9pPr>
          </a:lstStyle>
          <a:p>
            <a:r>
              <a:t>xx%</a:t>
            </a:r>
          </a:p>
        </p:txBody>
      </p:sp>
      <p:sp>
        <p:nvSpPr>
          <p:cNvPr id="65" name="Google Shape;65;p14"/>
          <p:cNvSpPr txBox="1"/>
          <p:nvPr>
            <p:ph idx="18" type="title"/>
          </p:nvPr>
        </p:nvSpPr>
        <p:spPr>
          <a:xfrm>
            <a:off x="5712475" y="3823700"/>
            <a:ext cx="2437800" cy="328800"/>
          </a:xfrm>
          <a:prstGeom prst="rect">
            <a:avLst/>
          </a:prstGeom>
        </p:spPr>
        <p:txBody>
          <a:bodyPr anchorCtr="0" anchor="ctr" bIns="91425" lIns="91425" spcFirstLastPara="1" rIns="91425" wrap="square" tIns="91425">
            <a:noAutofit/>
          </a:bodyPr>
          <a:lstStyle>
            <a:lvl1pPr lvl="0" rtl="0">
              <a:spcBef>
                <a:spcPts val="0"/>
              </a:spcBef>
              <a:spcAft>
                <a:spcPts val="0"/>
              </a:spcAft>
              <a:buSzPts val="1700"/>
              <a:buNone/>
              <a:defRPr sz="1700">
                <a:solidFill>
                  <a:schemeClr val="dk1"/>
                </a:solidFill>
              </a:defRPr>
            </a:lvl1pPr>
            <a:lvl2pPr lvl="1" rtl="0">
              <a:spcBef>
                <a:spcPts val="0"/>
              </a:spcBef>
              <a:spcAft>
                <a:spcPts val="0"/>
              </a:spcAft>
              <a:buSzPts val="1700"/>
              <a:buNone/>
              <a:defRPr sz="1700"/>
            </a:lvl2pPr>
            <a:lvl3pPr lvl="2" rtl="0">
              <a:spcBef>
                <a:spcPts val="0"/>
              </a:spcBef>
              <a:spcAft>
                <a:spcPts val="0"/>
              </a:spcAft>
              <a:buSzPts val="1700"/>
              <a:buNone/>
              <a:defRPr sz="1700"/>
            </a:lvl3pPr>
            <a:lvl4pPr lvl="3" rtl="0">
              <a:spcBef>
                <a:spcPts val="0"/>
              </a:spcBef>
              <a:spcAft>
                <a:spcPts val="0"/>
              </a:spcAft>
              <a:buSzPts val="1700"/>
              <a:buNone/>
              <a:defRPr sz="1700"/>
            </a:lvl4pPr>
            <a:lvl5pPr lvl="4" rtl="0">
              <a:spcBef>
                <a:spcPts val="0"/>
              </a:spcBef>
              <a:spcAft>
                <a:spcPts val="0"/>
              </a:spcAft>
              <a:buSzPts val="1700"/>
              <a:buNone/>
              <a:defRPr sz="1700"/>
            </a:lvl5pPr>
            <a:lvl6pPr lvl="5" rtl="0">
              <a:spcBef>
                <a:spcPts val="0"/>
              </a:spcBef>
              <a:spcAft>
                <a:spcPts val="0"/>
              </a:spcAft>
              <a:buSzPts val="1700"/>
              <a:buNone/>
              <a:defRPr sz="1700"/>
            </a:lvl6pPr>
            <a:lvl7pPr lvl="6" rtl="0">
              <a:spcBef>
                <a:spcPts val="0"/>
              </a:spcBef>
              <a:spcAft>
                <a:spcPts val="0"/>
              </a:spcAft>
              <a:buSzPts val="1700"/>
              <a:buNone/>
              <a:defRPr sz="1700"/>
            </a:lvl7pPr>
            <a:lvl8pPr lvl="7" rtl="0">
              <a:spcBef>
                <a:spcPts val="0"/>
              </a:spcBef>
              <a:spcAft>
                <a:spcPts val="0"/>
              </a:spcAft>
              <a:buSzPts val="1700"/>
              <a:buNone/>
              <a:defRPr sz="1700"/>
            </a:lvl8pPr>
            <a:lvl9pPr lvl="8" rtl="0">
              <a:spcBef>
                <a:spcPts val="0"/>
              </a:spcBef>
              <a:spcAft>
                <a:spcPts val="0"/>
              </a:spcAft>
              <a:buSzPts val="1700"/>
              <a:buNone/>
              <a:defRPr sz="1700"/>
            </a:lvl9pPr>
          </a:lstStyle>
          <a:p/>
        </p:txBody>
      </p:sp>
      <p:sp>
        <p:nvSpPr>
          <p:cNvPr id="66" name="Google Shape;66;p14"/>
          <p:cNvSpPr txBox="1"/>
          <p:nvPr>
            <p:ph idx="19" type="subTitle"/>
          </p:nvPr>
        </p:nvSpPr>
        <p:spPr>
          <a:xfrm>
            <a:off x="5712475" y="4152500"/>
            <a:ext cx="2440500" cy="522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500"/>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67" name="Google Shape;67;p14"/>
          <p:cNvSpPr txBox="1"/>
          <p:nvPr>
            <p:ph hasCustomPrompt="1" idx="20" type="title"/>
          </p:nvPr>
        </p:nvSpPr>
        <p:spPr>
          <a:xfrm>
            <a:off x="4953200" y="3726800"/>
            <a:ext cx="676200" cy="522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500"/>
            </a:lvl1pPr>
            <a:lvl2pPr lvl="1" rtl="0" algn="r">
              <a:spcBef>
                <a:spcPts val="0"/>
              </a:spcBef>
              <a:spcAft>
                <a:spcPts val="0"/>
              </a:spcAft>
              <a:buSzPts val="3000"/>
              <a:buNone/>
              <a:defRPr sz="3000"/>
            </a:lvl2pPr>
            <a:lvl3pPr lvl="2" rtl="0" algn="r">
              <a:spcBef>
                <a:spcPts val="0"/>
              </a:spcBef>
              <a:spcAft>
                <a:spcPts val="0"/>
              </a:spcAft>
              <a:buSzPts val="3000"/>
              <a:buNone/>
              <a:defRPr sz="3000"/>
            </a:lvl3pPr>
            <a:lvl4pPr lvl="3" rtl="0" algn="r">
              <a:spcBef>
                <a:spcPts val="0"/>
              </a:spcBef>
              <a:spcAft>
                <a:spcPts val="0"/>
              </a:spcAft>
              <a:buSzPts val="3000"/>
              <a:buNone/>
              <a:defRPr sz="3000"/>
            </a:lvl4pPr>
            <a:lvl5pPr lvl="4" rtl="0" algn="r">
              <a:spcBef>
                <a:spcPts val="0"/>
              </a:spcBef>
              <a:spcAft>
                <a:spcPts val="0"/>
              </a:spcAft>
              <a:buSzPts val="3000"/>
              <a:buNone/>
              <a:defRPr sz="3000"/>
            </a:lvl5pPr>
            <a:lvl6pPr lvl="5" rtl="0" algn="r">
              <a:spcBef>
                <a:spcPts val="0"/>
              </a:spcBef>
              <a:spcAft>
                <a:spcPts val="0"/>
              </a:spcAft>
              <a:buSzPts val="3000"/>
              <a:buNone/>
              <a:defRPr sz="3000"/>
            </a:lvl6pPr>
            <a:lvl7pPr lvl="6" rtl="0" algn="r">
              <a:spcBef>
                <a:spcPts val="0"/>
              </a:spcBef>
              <a:spcAft>
                <a:spcPts val="0"/>
              </a:spcAft>
              <a:buSzPts val="3000"/>
              <a:buNone/>
              <a:defRPr sz="3000"/>
            </a:lvl7pPr>
            <a:lvl8pPr lvl="7" rtl="0" algn="r">
              <a:spcBef>
                <a:spcPts val="0"/>
              </a:spcBef>
              <a:spcAft>
                <a:spcPts val="0"/>
              </a:spcAft>
              <a:buSzPts val="3000"/>
              <a:buNone/>
              <a:defRPr sz="3000"/>
            </a:lvl8pPr>
            <a:lvl9pPr lvl="8" rtl="0" algn="r">
              <a:spcBef>
                <a:spcPts val="0"/>
              </a:spcBef>
              <a:spcAft>
                <a:spcPts val="0"/>
              </a:spcAft>
              <a:buSzPts val="3000"/>
              <a:buNone/>
              <a:defRPr sz="3000"/>
            </a:lvl9pPr>
          </a:lstStyle>
          <a:p>
            <a:r>
              <a:t>xx%</a:t>
            </a:r>
          </a:p>
        </p:txBody>
      </p:sp>
      <p:sp>
        <p:nvSpPr>
          <p:cNvPr id="68" name="Google Shape;68;p14"/>
          <p:cNvSpPr txBox="1"/>
          <p:nvPr>
            <p:ph idx="21" type="title"/>
          </p:nvPr>
        </p:nvSpPr>
        <p:spPr>
          <a:xfrm>
            <a:off x="713225" y="507425"/>
            <a:ext cx="7717500" cy="28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sz="2600">
                <a:solidFill>
                  <a:schemeClr val="dk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TITLE_AND_BODY_1_1_5">
    <p:spTree>
      <p:nvGrpSpPr>
        <p:cNvPr id="69" name="Shape 69"/>
        <p:cNvGrpSpPr/>
        <p:nvPr/>
      </p:nvGrpSpPr>
      <p:grpSpPr>
        <a:xfrm>
          <a:off x="0" y="0"/>
          <a:ext cx="0" cy="0"/>
          <a:chOff x="0" y="0"/>
          <a:chExt cx="0" cy="0"/>
        </a:xfrm>
      </p:grpSpPr>
      <p:sp>
        <p:nvSpPr>
          <p:cNvPr id="70" name="Google Shape;70;p15"/>
          <p:cNvSpPr txBox="1"/>
          <p:nvPr>
            <p:ph type="title"/>
          </p:nvPr>
        </p:nvSpPr>
        <p:spPr>
          <a:xfrm>
            <a:off x="829700" y="3399250"/>
            <a:ext cx="2286000" cy="317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700"/>
              <a:buNone/>
              <a:defRPr sz="1700">
                <a:solidFill>
                  <a:schemeClr val="dk1"/>
                </a:solidFill>
              </a:defRPr>
            </a:lvl1pPr>
            <a:lvl2pPr lvl="1" rtl="0" algn="ctr">
              <a:spcBef>
                <a:spcPts val="0"/>
              </a:spcBef>
              <a:spcAft>
                <a:spcPts val="0"/>
              </a:spcAft>
              <a:buSzPts val="1700"/>
              <a:buNone/>
              <a:defRPr sz="1700"/>
            </a:lvl2pPr>
            <a:lvl3pPr lvl="2" rtl="0" algn="ctr">
              <a:spcBef>
                <a:spcPts val="0"/>
              </a:spcBef>
              <a:spcAft>
                <a:spcPts val="0"/>
              </a:spcAft>
              <a:buSzPts val="1700"/>
              <a:buNone/>
              <a:defRPr sz="1700"/>
            </a:lvl3pPr>
            <a:lvl4pPr lvl="3" rtl="0" algn="ctr">
              <a:spcBef>
                <a:spcPts val="0"/>
              </a:spcBef>
              <a:spcAft>
                <a:spcPts val="0"/>
              </a:spcAft>
              <a:buSzPts val="1700"/>
              <a:buNone/>
              <a:defRPr sz="1700"/>
            </a:lvl4pPr>
            <a:lvl5pPr lvl="4" rtl="0" algn="ctr">
              <a:spcBef>
                <a:spcPts val="0"/>
              </a:spcBef>
              <a:spcAft>
                <a:spcPts val="0"/>
              </a:spcAft>
              <a:buSzPts val="1700"/>
              <a:buNone/>
              <a:defRPr sz="1700"/>
            </a:lvl5pPr>
            <a:lvl6pPr lvl="5" rtl="0" algn="ctr">
              <a:spcBef>
                <a:spcPts val="0"/>
              </a:spcBef>
              <a:spcAft>
                <a:spcPts val="0"/>
              </a:spcAft>
              <a:buSzPts val="1700"/>
              <a:buNone/>
              <a:defRPr sz="1700"/>
            </a:lvl6pPr>
            <a:lvl7pPr lvl="6" rtl="0" algn="ctr">
              <a:spcBef>
                <a:spcPts val="0"/>
              </a:spcBef>
              <a:spcAft>
                <a:spcPts val="0"/>
              </a:spcAft>
              <a:buSzPts val="1700"/>
              <a:buNone/>
              <a:defRPr sz="1700"/>
            </a:lvl7pPr>
            <a:lvl8pPr lvl="7" rtl="0" algn="ctr">
              <a:spcBef>
                <a:spcPts val="0"/>
              </a:spcBef>
              <a:spcAft>
                <a:spcPts val="0"/>
              </a:spcAft>
              <a:buSzPts val="1700"/>
              <a:buNone/>
              <a:defRPr sz="1700"/>
            </a:lvl8pPr>
            <a:lvl9pPr lvl="8" rtl="0" algn="ctr">
              <a:spcBef>
                <a:spcPts val="0"/>
              </a:spcBef>
              <a:spcAft>
                <a:spcPts val="0"/>
              </a:spcAft>
              <a:buSzPts val="1700"/>
              <a:buNone/>
              <a:defRPr sz="1700"/>
            </a:lvl9pPr>
          </a:lstStyle>
          <a:p/>
        </p:txBody>
      </p:sp>
      <p:sp>
        <p:nvSpPr>
          <p:cNvPr id="71" name="Google Shape;71;p15"/>
          <p:cNvSpPr txBox="1"/>
          <p:nvPr>
            <p:ph idx="1" type="subTitle"/>
          </p:nvPr>
        </p:nvSpPr>
        <p:spPr>
          <a:xfrm>
            <a:off x="829700" y="3716275"/>
            <a:ext cx="2286000" cy="888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5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72" name="Google Shape;72;p15"/>
          <p:cNvSpPr txBox="1"/>
          <p:nvPr>
            <p:ph idx="2" type="title"/>
          </p:nvPr>
        </p:nvSpPr>
        <p:spPr>
          <a:xfrm>
            <a:off x="3429000" y="3399250"/>
            <a:ext cx="2286000" cy="317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700"/>
              <a:buNone/>
              <a:defRPr sz="1700">
                <a:solidFill>
                  <a:schemeClr val="dk1"/>
                </a:solidFill>
              </a:defRPr>
            </a:lvl1pPr>
            <a:lvl2pPr lvl="1" rtl="0" algn="ctr">
              <a:spcBef>
                <a:spcPts val="0"/>
              </a:spcBef>
              <a:spcAft>
                <a:spcPts val="0"/>
              </a:spcAft>
              <a:buSzPts val="1700"/>
              <a:buNone/>
              <a:defRPr sz="1700"/>
            </a:lvl2pPr>
            <a:lvl3pPr lvl="2" rtl="0" algn="ctr">
              <a:spcBef>
                <a:spcPts val="0"/>
              </a:spcBef>
              <a:spcAft>
                <a:spcPts val="0"/>
              </a:spcAft>
              <a:buSzPts val="1700"/>
              <a:buNone/>
              <a:defRPr sz="1700"/>
            </a:lvl3pPr>
            <a:lvl4pPr lvl="3" rtl="0" algn="ctr">
              <a:spcBef>
                <a:spcPts val="0"/>
              </a:spcBef>
              <a:spcAft>
                <a:spcPts val="0"/>
              </a:spcAft>
              <a:buSzPts val="1700"/>
              <a:buNone/>
              <a:defRPr sz="1700"/>
            </a:lvl4pPr>
            <a:lvl5pPr lvl="4" rtl="0" algn="ctr">
              <a:spcBef>
                <a:spcPts val="0"/>
              </a:spcBef>
              <a:spcAft>
                <a:spcPts val="0"/>
              </a:spcAft>
              <a:buSzPts val="1700"/>
              <a:buNone/>
              <a:defRPr sz="1700"/>
            </a:lvl5pPr>
            <a:lvl6pPr lvl="5" rtl="0" algn="ctr">
              <a:spcBef>
                <a:spcPts val="0"/>
              </a:spcBef>
              <a:spcAft>
                <a:spcPts val="0"/>
              </a:spcAft>
              <a:buSzPts val="1700"/>
              <a:buNone/>
              <a:defRPr sz="1700"/>
            </a:lvl6pPr>
            <a:lvl7pPr lvl="6" rtl="0" algn="ctr">
              <a:spcBef>
                <a:spcPts val="0"/>
              </a:spcBef>
              <a:spcAft>
                <a:spcPts val="0"/>
              </a:spcAft>
              <a:buSzPts val="1700"/>
              <a:buNone/>
              <a:defRPr sz="1700"/>
            </a:lvl7pPr>
            <a:lvl8pPr lvl="7" rtl="0" algn="ctr">
              <a:spcBef>
                <a:spcPts val="0"/>
              </a:spcBef>
              <a:spcAft>
                <a:spcPts val="0"/>
              </a:spcAft>
              <a:buSzPts val="1700"/>
              <a:buNone/>
              <a:defRPr sz="1700"/>
            </a:lvl8pPr>
            <a:lvl9pPr lvl="8" rtl="0" algn="ctr">
              <a:spcBef>
                <a:spcPts val="0"/>
              </a:spcBef>
              <a:spcAft>
                <a:spcPts val="0"/>
              </a:spcAft>
              <a:buSzPts val="1700"/>
              <a:buNone/>
              <a:defRPr sz="1700"/>
            </a:lvl9pPr>
          </a:lstStyle>
          <a:p/>
        </p:txBody>
      </p:sp>
      <p:sp>
        <p:nvSpPr>
          <p:cNvPr id="73" name="Google Shape;73;p15"/>
          <p:cNvSpPr txBox="1"/>
          <p:nvPr>
            <p:ph idx="3" type="subTitle"/>
          </p:nvPr>
        </p:nvSpPr>
        <p:spPr>
          <a:xfrm>
            <a:off x="3429000" y="3716275"/>
            <a:ext cx="2286000" cy="888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5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74" name="Google Shape;74;p15"/>
          <p:cNvSpPr txBox="1"/>
          <p:nvPr>
            <p:ph idx="4" type="title"/>
          </p:nvPr>
        </p:nvSpPr>
        <p:spPr>
          <a:xfrm>
            <a:off x="6028300" y="3399250"/>
            <a:ext cx="2286000" cy="317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700"/>
              <a:buNone/>
              <a:defRPr sz="1700">
                <a:solidFill>
                  <a:schemeClr val="dk1"/>
                </a:solidFill>
              </a:defRPr>
            </a:lvl1pPr>
            <a:lvl2pPr lvl="1" rtl="0" algn="ctr">
              <a:spcBef>
                <a:spcPts val="0"/>
              </a:spcBef>
              <a:spcAft>
                <a:spcPts val="0"/>
              </a:spcAft>
              <a:buSzPts val="1700"/>
              <a:buNone/>
              <a:defRPr sz="1700"/>
            </a:lvl2pPr>
            <a:lvl3pPr lvl="2" rtl="0" algn="ctr">
              <a:spcBef>
                <a:spcPts val="0"/>
              </a:spcBef>
              <a:spcAft>
                <a:spcPts val="0"/>
              </a:spcAft>
              <a:buSzPts val="1700"/>
              <a:buNone/>
              <a:defRPr sz="1700"/>
            </a:lvl3pPr>
            <a:lvl4pPr lvl="3" rtl="0" algn="ctr">
              <a:spcBef>
                <a:spcPts val="0"/>
              </a:spcBef>
              <a:spcAft>
                <a:spcPts val="0"/>
              </a:spcAft>
              <a:buSzPts val="1700"/>
              <a:buNone/>
              <a:defRPr sz="1700"/>
            </a:lvl4pPr>
            <a:lvl5pPr lvl="4" rtl="0" algn="ctr">
              <a:spcBef>
                <a:spcPts val="0"/>
              </a:spcBef>
              <a:spcAft>
                <a:spcPts val="0"/>
              </a:spcAft>
              <a:buSzPts val="1700"/>
              <a:buNone/>
              <a:defRPr sz="1700"/>
            </a:lvl5pPr>
            <a:lvl6pPr lvl="5" rtl="0" algn="ctr">
              <a:spcBef>
                <a:spcPts val="0"/>
              </a:spcBef>
              <a:spcAft>
                <a:spcPts val="0"/>
              </a:spcAft>
              <a:buSzPts val="1700"/>
              <a:buNone/>
              <a:defRPr sz="1700"/>
            </a:lvl6pPr>
            <a:lvl7pPr lvl="6" rtl="0" algn="ctr">
              <a:spcBef>
                <a:spcPts val="0"/>
              </a:spcBef>
              <a:spcAft>
                <a:spcPts val="0"/>
              </a:spcAft>
              <a:buSzPts val="1700"/>
              <a:buNone/>
              <a:defRPr sz="1700"/>
            </a:lvl7pPr>
            <a:lvl8pPr lvl="7" rtl="0" algn="ctr">
              <a:spcBef>
                <a:spcPts val="0"/>
              </a:spcBef>
              <a:spcAft>
                <a:spcPts val="0"/>
              </a:spcAft>
              <a:buSzPts val="1700"/>
              <a:buNone/>
              <a:defRPr sz="1700"/>
            </a:lvl8pPr>
            <a:lvl9pPr lvl="8" rtl="0" algn="ctr">
              <a:spcBef>
                <a:spcPts val="0"/>
              </a:spcBef>
              <a:spcAft>
                <a:spcPts val="0"/>
              </a:spcAft>
              <a:buSzPts val="1700"/>
              <a:buNone/>
              <a:defRPr sz="1700"/>
            </a:lvl9pPr>
          </a:lstStyle>
          <a:p/>
        </p:txBody>
      </p:sp>
      <p:sp>
        <p:nvSpPr>
          <p:cNvPr id="75" name="Google Shape;75;p15"/>
          <p:cNvSpPr txBox="1"/>
          <p:nvPr>
            <p:ph idx="5" type="subTitle"/>
          </p:nvPr>
        </p:nvSpPr>
        <p:spPr>
          <a:xfrm>
            <a:off x="6028300" y="3716275"/>
            <a:ext cx="2286000" cy="888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5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76" name="Google Shape;76;p15"/>
          <p:cNvSpPr txBox="1"/>
          <p:nvPr>
            <p:ph idx="6" type="title"/>
          </p:nvPr>
        </p:nvSpPr>
        <p:spPr>
          <a:xfrm>
            <a:off x="713225" y="507425"/>
            <a:ext cx="7717500" cy="28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sz="2600">
                <a:solidFill>
                  <a:schemeClr val="dk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
  <p:cSld name="TITLE_AND_BODY_1_1_1">
    <p:spTree>
      <p:nvGrpSpPr>
        <p:cNvPr id="77" name="Shape 77"/>
        <p:cNvGrpSpPr/>
        <p:nvPr/>
      </p:nvGrpSpPr>
      <p:grpSpPr>
        <a:xfrm>
          <a:off x="0" y="0"/>
          <a:ext cx="0" cy="0"/>
          <a:chOff x="0" y="0"/>
          <a:chExt cx="0" cy="0"/>
        </a:xfrm>
      </p:grpSpPr>
      <p:sp>
        <p:nvSpPr>
          <p:cNvPr id="78" name="Google Shape;78;p16"/>
          <p:cNvSpPr txBox="1"/>
          <p:nvPr>
            <p:ph type="title"/>
          </p:nvPr>
        </p:nvSpPr>
        <p:spPr>
          <a:xfrm>
            <a:off x="839000" y="2932675"/>
            <a:ext cx="1600800" cy="346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700"/>
              <a:buNone/>
              <a:defRPr sz="1700">
                <a:solidFill>
                  <a:schemeClr val="dk1"/>
                </a:solidFill>
              </a:defRPr>
            </a:lvl1pPr>
            <a:lvl2pPr lvl="1" rtl="0" algn="ctr">
              <a:spcBef>
                <a:spcPts val="0"/>
              </a:spcBef>
              <a:spcAft>
                <a:spcPts val="0"/>
              </a:spcAft>
              <a:buSzPts val="1700"/>
              <a:buNone/>
              <a:defRPr sz="1700"/>
            </a:lvl2pPr>
            <a:lvl3pPr lvl="2" rtl="0" algn="ctr">
              <a:spcBef>
                <a:spcPts val="0"/>
              </a:spcBef>
              <a:spcAft>
                <a:spcPts val="0"/>
              </a:spcAft>
              <a:buSzPts val="1700"/>
              <a:buNone/>
              <a:defRPr sz="1700"/>
            </a:lvl3pPr>
            <a:lvl4pPr lvl="3" rtl="0" algn="ctr">
              <a:spcBef>
                <a:spcPts val="0"/>
              </a:spcBef>
              <a:spcAft>
                <a:spcPts val="0"/>
              </a:spcAft>
              <a:buSzPts val="1700"/>
              <a:buNone/>
              <a:defRPr sz="1700"/>
            </a:lvl4pPr>
            <a:lvl5pPr lvl="4" rtl="0" algn="ctr">
              <a:spcBef>
                <a:spcPts val="0"/>
              </a:spcBef>
              <a:spcAft>
                <a:spcPts val="0"/>
              </a:spcAft>
              <a:buSzPts val="1700"/>
              <a:buNone/>
              <a:defRPr sz="1700"/>
            </a:lvl5pPr>
            <a:lvl6pPr lvl="5" rtl="0" algn="ctr">
              <a:spcBef>
                <a:spcPts val="0"/>
              </a:spcBef>
              <a:spcAft>
                <a:spcPts val="0"/>
              </a:spcAft>
              <a:buSzPts val="1700"/>
              <a:buNone/>
              <a:defRPr sz="1700"/>
            </a:lvl6pPr>
            <a:lvl7pPr lvl="6" rtl="0" algn="ctr">
              <a:spcBef>
                <a:spcPts val="0"/>
              </a:spcBef>
              <a:spcAft>
                <a:spcPts val="0"/>
              </a:spcAft>
              <a:buSzPts val="1700"/>
              <a:buNone/>
              <a:defRPr sz="1700"/>
            </a:lvl7pPr>
            <a:lvl8pPr lvl="7" rtl="0" algn="ctr">
              <a:spcBef>
                <a:spcPts val="0"/>
              </a:spcBef>
              <a:spcAft>
                <a:spcPts val="0"/>
              </a:spcAft>
              <a:buSzPts val="1700"/>
              <a:buNone/>
              <a:defRPr sz="1700"/>
            </a:lvl8pPr>
            <a:lvl9pPr lvl="8" rtl="0" algn="ctr">
              <a:spcBef>
                <a:spcPts val="0"/>
              </a:spcBef>
              <a:spcAft>
                <a:spcPts val="0"/>
              </a:spcAft>
              <a:buSzPts val="1700"/>
              <a:buNone/>
              <a:defRPr sz="1700"/>
            </a:lvl9pPr>
          </a:lstStyle>
          <a:p/>
        </p:txBody>
      </p:sp>
      <p:sp>
        <p:nvSpPr>
          <p:cNvPr id="79" name="Google Shape;79;p16"/>
          <p:cNvSpPr txBox="1"/>
          <p:nvPr>
            <p:ph idx="1" type="subTitle"/>
          </p:nvPr>
        </p:nvSpPr>
        <p:spPr>
          <a:xfrm>
            <a:off x="839012" y="3279275"/>
            <a:ext cx="1600800" cy="927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5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0" name="Google Shape;80;p16"/>
          <p:cNvSpPr txBox="1"/>
          <p:nvPr>
            <p:ph idx="2" type="title"/>
          </p:nvPr>
        </p:nvSpPr>
        <p:spPr>
          <a:xfrm>
            <a:off x="311700" y="362600"/>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81" name="Google Shape;81;p16"/>
          <p:cNvSpPr txBox="1"/>
          <p:nvPr>
            <p:ph idx="3" type="title"/>
          </p:nvPr>
        </p:nvSpPr>
        <p:spPr>
          <a:xfrm>
            <a:off x="2812057" y="2932675"/>
            <a:ext cx="1600800" cy="346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700"/>
              <a:buNone/>
              <a:defRPr sz="1700">
                <a:solidFill>
                  <a:schemeClr val="dk1"/>
                </a:solidFill>
              </a:defRPr>
            </a:lvl1pPr>
            <a:lvl2pPr lvl="1" rtl="0" algn="ctr">
              <a:spcBef>
                <a:spcPts val="0"/>
              </a:spcBef>
              <a:spcAft>
                <a:spcPts val="0"/>
              </a:spcAft>
              <a:buSzPts val="1700"/>
              <a:buNone/>
              <a:defRPr sz="1700"/>
            </a:lvl2pPr>
            <a:lvl3pPr lvl="2" rtl="0" algn="ctr">
              <a:spcBef>
                <a:spcPts val="0"/>
              </a:spcBef>
              <a:spcAft>
                <a:spcPts val="0"/>
              </a:spcAft>
              <a:buSzPts val="1700"/>
              <a:buNone/>
              <a:defRPr sz="1700"/>
            </a:lvl3pPr>
            <a:lvl4pPr lvl="3" rtl="0" algn="ctr">
              <a:spcBef>
                <a:spcPts val="0"/>
              </a:spcBef>
              <a:spcAft>
                <a:spcPts val="0"/>
              </a:spcAft>
              <a:buSzPts val="1700"/>
              <a:buNone/>
              <a:defRPr sz="1700"/>
            </a:lvl4pPr>
            <a:lvl5pPr lvl="4" rtl="0" algn="ctr">
              <a:spcBef>
                <a:spcPts val="0"/>
              </a:spcBef>
              <a:spcAft>
                <a:spcPts val="0"/>
              </a:spcAft>
              <a:buSzPts val="1700"/>
              <a:buNone/>
              <a:defRPr sz="1700"/>
            </a:lvl5pPr>
            <a:lvl6pPr lvl="5" rtl="0" algn="ctr">
              <a:spcBef>
                <a:spcPts val="0"/>
              </a:spcBef>
              <a:spcAft>
                <a:spcPts val="0"/>
              </a:spcAft>
              <a:buSzPts val="1700"/>
              <a:buNone/>
              <a:defRPr sz="1700"/>
            </a:lvl6pPr>
            <a:lvl7pPr lvl="6" rtl="0" algn="ctr">
              <a:spcBef>
                <a:spcPts val="0"/>
              </a:spcBef>
              <a:spcAft>
                <a:spcPts val="0"/>
              </a:spcAft>
              <a:buSzPts val="1700"/>
              <a:buNone/>
              <a:defRPr sz="1700"/>
            </a:lvl7pPr>
            <a:lvl8pPr lvl="7" rtl="0" algn="ctr">
              <a:spcBef>
                <a:spcPts val="0"/>
              </a:spcBef>
              <a:spcAft>
                <a:spcPts val="0"/>
              </a:spcAft>
              <a:buSzPts val="1700"/>
              <a:buNone/>
              <a:defRPr sz="1700"/>
            </a:lvl8pPr>
            <a:lvl9pPr lvl="8" rtl="0" algn="ctr">
              <a:spcBef>
                <a:spcPts val="0"/>
              </a:spcBef>
              <a:spcAft>
                <a:spcPts val="0"/>
              </a:spcAft>
              <a:buSzPts val="1700"/>
              <a:buNone/>
              <a:defRPr sz="1700"/>
            </a:lvl9pPr>
          </a:lstStyle>
          <a:p/>
        </p:txBody>
      </p:sp>
      <p:sp>
        <p:nvSpPr>
          <p:cNvPr id="82" name="Google Shape;82;p16"/>
          <p:cNvSpPr txBox="1"/>
          <p:nvPr>
            <p:ph idx="4" type="subTitle"/>
          </p:nvPr>
        </p:nvSpPr>
        <p:spPr>
          <a:xfrm>
            <a:off x="2812063" y="3279275"/>
            <a:ext cx="1600800" cy="927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5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3" name="Google Shape;83;p16"/>
          <p:cNvSpPr txBox="1"/>
          <p:nvPr>
            <p:ph idx="5" type="title"/>
          </p:nvPr>
        </p:nvSpPr>
        <p:spPr>
          <a:xfrm>
            <a:off x="4731138" y="2932675"/>
            <a:ext cx="1600800" cy="346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700"/>
              <a:buNone/>
              <a:defRPr sz="1700">
                <a:solidFill>
                  <a:schemeClr val="dk1"/>
                </a:solidFill>
              </a:defRPr>
            </a:lvl1pPr>
            <a:lvl2pPr lvl="1" rtl="0" algn="ctr">
              <a:spcBef>
                <a:spcPts val="0"/>
              </a:spcBef>
              <a:spcAft>
                <a:spcPts val="0"/>
              </a:spcAft>
              <a:buSzPts val="1700"/>
              <a:buNone/>
              <a:defRPr sz="1700"/>
            </a:lvl2pPr>
            <a:lvl3pPr lvl="2" rtl="0" algn="ctr">
              <a:spcBef>
                <a:spcPts val="0"/>
              </a:spcBef>
              <a:spcAft>
                <a:spcPts val="0"/>
              </a:spcAft>
              <a:buSzPts val="1700"/>
              <a:buNone/>
              <a:defRPr sz="1700"/>
            </a:lvl3pPr>
            <a:lvl4pPr lvl="3" rtl="0" algn="ctr">
              <a:spcBef>
                <a:spcPts val="0"/>
              </a:spcBef>
              <a:spcAft>
                <a:spcPts val="0"/>
              </a:spcAft>
              <a:buSzPts val="1700"/>
              <a:buNone/>
              <a:defRPr sz="1700"/>
            </a:lvl4pPr>
            <a:lvl5pPr lvl="4" rtl="0" algn="ctr">
              <a:spcBef>
                <a:spcPts val="0"/>
              </a:spcBef>
              <a:spcAft>
                <a:spcPts val="0"/>
              </a:spcAft>
              <a:buSzPts val="1700"/>
              <a:buNone/>
              <a:defRPr sz="1700"/>
            </a:lvl5pPr>
            <a:lvl6pPr lvl="5" rtl="0" algn="ctr">
              <a:spcBef>
                <a:spcPts val="0"/>
              </a:spcBef>
              <a:spcAft>
                <a:spcPts val="0"/>
              </a:spcAft>
              <a:buSzPts val="1700"/>
              <a:buNone/>
              <a:defRPr sz="1700"/>
            </a:lvl6pPr>
            <a:lvl7pPr lvl="6" rtl="0" algn="ctr">
              <a:spcBef>
                <a:spcPts val="0"/>
              </a:spcBef>
              <a:spcAft>
                <a:spcPts val="0"/>
              </a:spcAft>
              <a:buSzPts val="1700"/>
              <a:buNone/>
              <a:defRPr sz="1700"/>
            </a:lvl7pPr>
            <a:lvl8pPr lvl="7" rtl="0" algn="ctr">
              <a:spcBef>
                <a:spcPts val="0"/>
              </a:spcBef>
              <a:spcAft>
                <a:spcPts val="0"/>
              </a:spcAft>
              <a:buSzPts val="1700"/>
              <a:buNone/>
              <a:defRPr sz="1700"/>
            </a:lvl8pPr>
            <a:lvl9pPr lvl="8" rtl="0" algn="ctr">
              <a:spcBef>
                <a:spcPts val="0"/>
              </a:spcBef>
              <a:spcAft>
                <a:spcPts val="0"/>
              </a:spcAft>
              <a:buSzPts val="1700"/>
              <a:buNone/>
              <a:defRPr sz="1700"/>
            </a:lvl9pPr>
          </a:lstStyle>
          <a:p/>
        </p:txBody>
      </p:sp>
      <p:sp>
        <p:nvSpPr>
          <p:cNvPr id="84" name="Google Shape;84;p16"/>
          <p:cNvSpPr txBox="1"/>
          <p:nvPr>
            <p:ph idx="6" type="subTitle"/>
          </p:nvPr>
        </p:nvSpPr>
        <p:spPr>
          <a:xfrm>
            <a:off x="4731137" y="3279275"/>
            <a:ext cx="1600800" cy="927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5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5" name="Google Shape;85;p16"/>
          <p:cNvSpPr txBox="1"/>
          <p:nvPr>
            <p:ph idx="7" type="title"/>
          </p:nvPr>
        </p:nvSpPr>
        <p:spPr>
          <a:xfrm>
            <a:off x="6704195" y="2932675"/>
            <a:ext cx="1600800" cy="346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700"/>
              <a:buNone/>
              <a:defRPr sz="1700">
                <a:solidFill>
                  <a:schemeClr val="dk1"/>
                </a:solidFill>
              </a:defRPr>
            </a:lvl1pPr>
            <a:lvl2pPr lvl="1" rtl="0" algn="ctr">
              <a:spcBef>
                <a:spcPts val="0"/>
              </a:spcBef>
              <a:spcAft>
                <a:spcPts val="0"/>
              </a:spcAft>
              <a:buSzPts val="1700"/>
              <a:buNone/>
              <a:defRPr sz="1700"/>
            </a:lvl2pPr>
            <a:lvl3pPr lvl="2" rtl="0" algn="ctr">
              <a:spcBef>
                <a:spcPts val="0"/>
              </a:spcBef>
              <a:spcAft>
                <a:spcPts val="0"/>
              </a:spcAft>
              <a:buSzPts val="1700"/>
              <a:buNone/>
              <a:defRPr sz="1700"/>
            </a:lvl3pPr>
            <a:lvl4pPr lvl="3" rtl="0" algn="ctr">
              <a:spcBef>
                <a:spcPts val="0"/>
              </a:spcBef>
              <a:spcAft>
                <a:spcPts val="0"/>
              </a:spcAft>
              <a:buSzPts val="1700"/>
              <a:buNone/>
              <a:defRPr sz="1700"/>
            </a:lvl4pPr>
            <a:lvl5pPr lvl="4" rtl="0" algn="ctr">
              <a:spcBef>
                <a:spcPts val="0"/>
              </a:spcBef>
              <a:spcAft>
                <a:spcPts val="0"/>
              </a:spcAft>
              <a:buSzPts val="1700"/>
              <a:buNone/>
              <a:defRPr sz="1700"/>
            </a:lvl5pPr>
            <a:lvl6pPr lvl="5" rtl="0" algn="ctr">
              <a:spcBef>
                <a:spcPts val="0"/>
              </a:spcBef>
              <a:spcAft>
                <a:spcPts val="0"/>
              </a:spcAft>
              <a:buSzPts val="1700"/>
              <a:buNone/>
              <a:defRPr sz="1700"/>
            </a:lvl6pPr>
            <a:lvl7pPr lvl="6" rtl="0" algn="ctr">
              <a:spcBef>
                <a:spcPts val="0"/>
              </a:spcBef>
              <a:spcAft>
                <a:spcPts val="0"/>
              </a:spcAft>
              <a:buSzPts val="1700"/>
              <a:buNone/>
              <a:defRPr sz="1700"/>
            </a:lvl7pPr>
            <a:lvl8pPr lvl="7" rtl="0" algn="ctr">
              <a:spcBef>
                <a:spcPts val="0"/>
              </a:spcBef>
              <a:spcAft>
                <a:spcPts val="0"/>
              </a:spcAft>
              <a:buSzPts val="1700"/>
              <a:buNone/>
              <a:defRPr sz="1700"/>
            </a:lvl8pPr>
            <a:lvl9pPr lvl="8" rtl="0" algn="ctr">
              <a:spcBef>
                <a:spcPts val="0"/>
              </a:spcBef>
              <a:spcAft>
                <a:spcPts val="0"/>
              </a:spcAft>
              <a:buSzPts val="1700"/>
              <a:buNone/>
              <a:defRPr sz="1700"/>
            </a:lvl9pPr>
          </a:lstStyle>
          <a:p/>
        </p:txBody>
      </p:sp>
      <p:sp>
        <p:nvSpPr>
          <p:cNvPr id="86" name="Google Shape;86;p16"/>
          <p:cNvSpPr txBox="1"/>
          <p:nvPr>
            <p:ph idx="8" type="subTitle"/>
          </p:nvPr>
        </p:nvSpPr>
        <p:spPr>
          <a:xfrm>
            <a:off x="6704188" y="3279275"/>
            <a:ext cx="1600800" cy="927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5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Numbers">
  <p:cSld name="BIG_NUMBER_1">
    <p:spTree>
      <p:nvGrpSpPr>
        <p:cNvPr id="87" name="Shape 87"/>
        <p:cNvGrpSpPr/>
        <p:nvPr/>
      </p:nvGrpSpPr>
      <p:grpSpPr>
        <a:xfrm>
          <a:off x="0" y="0"/>
          <a:ext cx="0" cy="0"/>
          <a:chOff x="0" y="0"/>
          <a:chExt cx="0" cy="0"/>
        </a:xfrm>
      </p:grpSpPr>
      <p:sp>
        <p:nvSpPr>
          <p:cNvPr id="88" name="Google Shape;88;p17"/>
          <p:cNvSpPr txBox="1"/>
          <p:nvPr>
            <p:ph hasCustomPrompt="1" type="title"/>
          </p:nvPr>
        </p:nvSpPr>
        <p:spPr>
          <a:xfrm>
            <a:off x="5408038" y="1050119"/>
            <a:ext cx="2775000" cy="747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500"/>
              <a:buNone/>
              <a:defRPr sz="47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89" name="Google Shape;89;p17"/>
          <p:cNvSpPr txBox="1"/>
          <p:nvPr>
            <p:ph idx="1" type="subTitle"/>
          </p:nvPr>
        </p:nvSpPr>
        <p:spPr>
          <a:xfrm>
            <a:off x="5408050" y="1798044"/>
            <a:ext cx="2775000" cy="318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90" name="Google Shape;90;p17"/>
          <p:cNvSpPr txBox="1"/>
          <p:nvPr>
            <p:ph hasCustomPrompt="1" idx="2" type="title"/>
          </p:nvPr>
        </p:nvSpPr>
        <p:spPr>
          <a:xfrm>
            <a:off x="5418638" y="3182556"/>
            <a:ext cx="2775000" cy="747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500"/>
              <a:buNone/>
              <a:defRPr sz="47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91" name="Google Shape;91;p17"/>
          <p:cNvSpPr txBox="1"/>
          <p:nvPr>
            <p:ph idx="3" type="subTitle"/>
          </p:nvPr>
        </p:nvSpPr>
        <p:spPr>
          <a:xfrm>
            <a:off x="5418650" y="3930481"/>
            <a:ext cx="2775000" cy="318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92" name="Google Shape;92;p17"/>
          <p:cNvSpPr txBox="1"/>
          <p:nvPr>
            <p:ph hasCustomPrompt="1" idx="4" type="title"/>
          </p:nvPr>
        </p:nvSpPr>
        <p:spPr>
          <a:xfrm>
            <a:off x="950350" y="2116344"/>
            <a:ext cx="2775000" cy="747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500"/>
              <a:buNone/>
              <a:defRPr sz="47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93" name="Google Shape;93;p17"/>
          <p:cNvSpPr txBox="1"/>
          <p:nvPr>
            <p:ph idx="5" type="subTitle"/>
          </p:nvPr>
        </p:nvSpPr>
        <p:spPr>
          <a:xfrm>
            <a:off x="950363" y="2864269"/>
            <a:ext cx="2775000" cy="318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TITLE_AND_BODY_1_1_2">
    <p:spTree>
      <p:nvGrpSpPr>
        <p:cNvPr id="94" name="Shape 94"/>
        <p:cNvGrpSpPr/>
        <p:nvPr/>
      </p:nvGrpSpPr>
      <p:grpSpPr>
        <a:xfrm>
          <a:off x="0" y="0"/>
          <a:ext cx="0" cy="0"/>
          <a:chOff x="0" y="0"/>
          <a:chExt cx="0" cy="0"/>
        </a:xfrm>
      </p:grpSpPr>
      <p:sp>
        <p:nvSpPr>
          <p:cNvPr id="95" name="Google Shape;95;p18"/>
          <p:cNvSpPr txBox="1"/>
          <p:nvPr>
            <p:ph type="title"/>
          </p:nvPr>
        </p:nvSpPr>
        <p:spPr>
          <a:xfrm>
            <a:off x="789250" y="3810225"/>
            <a:ext cx="2239500" cy="384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700"/>
              <a:buNone/>
              <a:defRPr sz="1700">
                <a:solidFill>
                  <a:schemeClr val="accent5"/>
                </a:solidFill>
              </a:defRPr>
            </a:lvl1pPr>
            <a:lvl2pPr lvl="1" rtl="0" algn="ctr">
              <a:spcBef>
                <a:spcPts val="0"/>
              </a:spcBef>
              <a:spcAft>
                <a:spcPts val="0"/>
              </a:spcAft>
              <a:buSzPts val="1700"/>
              <a:buNone/>
              <a:defRPr sz="1700"/>
            </a:lvl2pPr>
            <a:lvl3pPr lvl="2" rtl="0" algn="ctr">
              <a:spcBef>
                <a:spcPts val="0"/>
              </a:spcBef>
              <a:spcAft>
                <a:spcPts val="0"/>
              </a:spcAft>
              <a:buSzPts val="1700"/>
              <a:buNone/>
              <a:defRPr sz="1700"/>
            </a:lvl3pPr>
            <a:lvl4pPr lvl="3" rtl="0" algn="ctr">
              <a:spcBef>
                <a:spcPts val="0"/>
              </a:spcBef>
              <a:spcAft>
                <a:spcPts val="0"/>
              </a:spcAft>
              <a:buSzPts val="1700"/>
              <a:buNone/>
              <a:defRPr sz="1700"/>
            </a:lvl4pPr>
            <a:lvl5pPr lvl="4" rtl="0" algn="ctr">
              <a:spcBef>
                <a:spcPts val="0"/>
              </a:spcBef>
              <a:spcAft>
                <a:spcPts val="0"/>
              </a:spcAft>
              <a:buSzPts val="1700"/>
              <a:buNone/>
              <a:defRPr sz="1700"/>
            </a:lvl5pPr>
            <a:lvl6pPr lvl="5" rtl="0" algn="ctr">
              <a:spcBef>
                <a:spcPts val="0"/>
              </a:spcBef>
              <a:spcAft>
                <a:spcPts val="0"/>
              </a:spcAft>
              <a:buSzPts val="1700"/>
              <a:buNone/>
              <a:defRPr sz="1700"/>
            </a:lvl6pPr>
            <a:lvl7pPr lvl="6" rtl="0" algn="ctr">
              <a:spcBef>
                <a:spcPts val="0"/>
              </a:spcBef>
              <a:spcAft>
                <a:spcPts val="0"/>
              </a:spcAft>
              <a:buSzPts val="1700"/>
              <a:buNone/>
              <a:defRPr sz="1700"/>
            </a:lvl7pPr>
            <a:lvl8pPr lvl="7" rtl="0" algn="ctr">
              <a:spcBef>
                <a:spcPts val="0"/>
              </a:spcBef>
              <a:spcAft>
                <a:spcPts val="0"/>
              </a:spcAft>
              <a:buSzPts val="1700"/>
              <a:buNone/>
              <a:defRPr sz="1700"/>
            </a:lvl8pPr>
            <a:lvl9pPr lvl="8" rtl="0" algn="ctr">
              <a:spcBef>
                <a:spcPts val="0"/>
              </a:spcBef>
              <a:spcAft>
                <a:spcPts val="0"/>
              </a:spcAft>
              <a:buSzPts val="1700"/>
              <a:buNone/>
              <a:defRPr sz="1700"/>
            </a:lvl9pPr>
          </a:lstStyle>
          <a:p/>
        </p:txBody>
      </p:sp>
      <p:sp>
        <p:nvSpPr>
          <p:cNvPr id="96" name="Google Shape;96;p18"/>
          <p:cNvSpPr txBox="1"/>
          <p:nvPr>
            <p:ph idx="1" type="subTitle"/>
          </p:nvPr>
        </p:nvSpPr>
        <p:spPr>
          <a:xfrm>
            <a:off x="789250" y="4194950"/>
            <a:ext cx="2239500" cy="474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5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97" name="Google Shape;97;p18"/>
          <p:cNvSpPr txBox="1"/>
          <p:nvPr>
            <p:ph idx="2" type="title"/>
          </p:nvPr>
        </p:nvSpPr>
        <p:spPr>
          <a:xfrm>
            <a:off x="3452249" y="3810225"/>
            <a:ext cx="2239500" cy="384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700"/>
              <a:buNone/>
              <a:defRPr sz="1700">
                <a:solidFill>
                  <a:schemeClr val="accent5"/>
                </a:solidFill>
              </a:defRPr>
            </a:lvl1pPr>
            <a:lvl2pPr lvl="1" rtl="0" algn="ctr">
              <a:spcBef>
                <a:spcPts val="0"/>
              </a:spcBef>
              <a:spcAft>
                <a:spcPts val="0"/>
              </a:spcAft>
              <a:buSzPts val="1700"/>
              <a:buNone/>
              <a:defRPr sz="1700"/>
            </a:lvl2pPr>
            <a:lvl3pPr lvl="2" rtl="0" algn="ctr">
              <a:spcBef>
                <a:spcPts val="0"/>
              </a:spcBef>
              <a:spcAft>
                <a:spcPts val="0"/>
              </a:spcAft>
              <a:buSzPts val="1700"/>
              <a:buNone/>
              <a:defRPr sz="1700"/>
            </a:lvl3pPr>
            <a:lvl4pPr lvl="3" rtl="0" algn="ctr">
              <a:spcBef>
                <a:spcPts val="0"/>
              </a:spcBef>
              <a:spcAft>
                <a:spcPts val="0"/>
              </a:spcAft>
              <a:buSzPts val="1700"/>
              <a:buNone/>
              <a:defRPr sz="1700"/>
            </a:lvl4pPr>
            <a:lvl5pPr lvl="4" rtl="0" algn="ctr">
              <a:spcBef>
                <a:spcPts val="0"/>
              </a:spcBef>
              <a:spcAft>
                <a:spcPts val="0"/>
              </a:spcAft>
              <a:buSzPts val="1700"/>
              <a:buNone/>
              <a:defRPr sz="1700"/>
            </a:lvl5pPr>
            <a:lvl6pPr lvl="5" rtl="0" algn="ctr">
              <a:spcBef>
                <a:spcPts val="0"/>
              </a:spcBef>
              <a:spcAft>
                <a:spcPts val="0"/>
              </a:spcAft>
              <a:buSzPts val="1700"/>
              <a:buNone/>
              <a:defRPr sz="1700"/>
            </a:lvl6pPr>
            <a:lvl7pPr lvl="6" rtl="0" algn="ctr">
              <a:spcBef>
                <a:spcPts val="0"/>
              </a:spcBef>
              <a:spcAft>
                <a:spcPts val="0"/>
              </a:spcAft>
              <a:buSzPts val="1700"/>
              <a:buNone/>
              <a:defRPr sz="1700"/>
            </a:lvl7pPr>
            <a:lvl8pPr lvl="7" rtl="0" algn="ctr">
              <a:spcBef>
                <a:spcPts val="0"/>
              </a:spcBef>
              <a:spcAft>
                <a:spcPts val="0"/>
              </a:spcAft>
              <a:buSzPts val="1700"/>
              <a:buNone/>
              <a:defRPr sz="1700"/>
            </a:lvl8pPr>
            <a:lvl9pPr lvl="8" rtl="0" algn="ctr">
              <a:spcBef>
                <a:spcPts val="0"/>
              </a:spcBef>
              <a:spcAft>
                <a:spcPts val="0"/>
              </a:spcAft>
              <a:buSzPts val="1700"/>
              <a:buNone/>
              <a:defRPr sz="1700"/>
            </a:lvl9pPr>
          </a:lstStyle>
          <a:p/>
        </p:txBody>
      </p:sp>
      <p:sp>
        <p:nvSpPr>
          <p:cNvPr id="98" name="Google Shape;98;p18"/>
          <p:cNvSpPr txBox="1"/>
          <p:nvPr>
            <p:ph idx="3" type="subTitle"/>
          </p:nvPr>
        </p:nvSpPr>
        <p:spPr>
          <a:xfrm>
            <a:off x="3452248" y="4194950"/>
            <a:ext cx="2239500" cy="474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5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99" name="Google Shape;99;p18"/>
          <p:cNvSpPr txBox="1"/>
          <p:nvPr>
            <p:ph idx="4" type="title"/>
          </p:nvPr>
        </p:nvSpPr>
        <p:spPr>
          <a:xfrm>
            <a:off x="6115250" y="3810225"/>
            <a:ext cx="2239500" cy="384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700"/>
              <a:buNone/>
              <a:defRPr sz="1700">
                <a:solidFill>
                  <a:schemeClr val="accent5"/>
                </a:solidFill>
              </a:defRPr>
            </a:lvl1pPr>
            <a:lvl2pPr lvl="1" rtl="0" algn="ctr">
              <a:spcBef>
                <a:spcPts val="0"/>
              </a:spcBef>
              <a:spcAft>
                <a:spcPts val="0"/>
              </a:spcAft>
              <a:buSzPts val="1700"/>
              <a:buNone/>
              <a:defRPr sz="1700"/>
            </a:lvl2pPr>
            <a:lvl3pPr lvl="2" rtl="0" algn="ctr">
              <a:spcBef>
                <a:spcPts val="0"/>
              </a:spcBef>
              <a:spcAft>
                <a:spcPts val="0"/>
              </a:spcAft>
              <a:buSzPts val="1700"/>
              <a:buNone/>
              <a:defRPr sz="1700"/>
            </a:lvl3pPr>
            <a:lvl4pPr lvl="3" rtl="0" algn="ctr">
              <a:spcBef>
                <a:spcPts val="0"/>
              </a:spcBef>
              <a:spcAft>
                <a:spcPts val="0"/>
              </a:spcAft>
              <a:buSzPts val="1700"/>
              <a:buNone/>
              <a:defRPr sz="1700"/>
            </a:lvl4pPr>
            <a:lvl5pPr lvl="4" rtl="0" algn="ctr">
              <a:spcBef>
                <a:spcPts val="0"/>
              </a:spcBef>
              <a:spcAft>
                <a:spcPts val="0"/>
              </a:spcAft>
              <a:buSzPts val="1700"/>
              <a:buNone/>
              <a:defRPr sz="1700"/>
            </a:lvl5pPr>
            <a:lvl6pPr lvl="5" rtl="0" algn="ctr">
              <a:spcBef>
                <a:spcPts val="0"/>
              </a:spcBef>
              <a:spcAft>
                <a:spcPts val="0"/>
              </a:spcAft>
              <a:buSzPts val="1700"/>
              <a:buNone/>
              <a:defRPr sz="1700"/>
            </a:lvl6pPr>
            <a:lvl7pPr lvl="6" rtl="0" algn="ctr">
              <a:spcBef>
                <a:spcPts val="0"/>
              </a:spcBef>
              <a:spcAft>
                <a:spcPts val="0"/>
              </a:spcAft>
              <a:buSzPts val="1700"/>
              <a:buNone/>
              <a:defRPr sz="1700"/>
            </a:lvl7pPr>
            <a:lvl8pPr lvl="7" rtl="0" algn="ctr">
              <a:spcBef>
                <a:spcPts val="0"/>
              </a:spcBef>
              <a:spcAft>
                <a:spcPts val="0"/>
              </a:spcAft>
              <a:buSzPts val="1700"/>
              <a:buNone/>
              <a:defRPr sz="1700"/>
            </a:lvl8pPr>
            <a:lvl9pPr lvl="8" rtl="0" algn="ctr">
              <a:spcBef>
                <a:spcPts val="0"/>
              </a:spcBef>
              <a:spcAft>
                <a:spcPts val="0"/>
              </a:spcAft>
              <a:buSzPts val="1700"/>
              <a:buNone/>
              <a:defRPr sz="1700"/>
            </a:lvl9pPr>
          </a:lstStyle>
          <a:p/>
        </p:txBody>
      </p:sp>
      <p:sp>
        <p:nvSpPr>
          <p:cNvPr id="100" name="Google Shape;100;p18"/>
          <p:cNvSpPr txBox="1"/>
          <p:nvPr>
            <p:ph idx="5" type="subTitle"/>
          </p:nvPr>
        </p:nvSpPr>
        <p:spPr>
          <a:xfrm>
            <a:off x="6115248" y="4194950"/>
            <a:ext cx="2239500" cy="474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5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01" name="Google Shape;101;p18"/>
          <p:cNvSpPr txBox="1"/>
          <p:nvPr>
            <p:ph idx="6" type="title"/>
          </p:nvPr>
        </p:nvSpPr>
        <p:spPr>
          <a:xfrm>
            <a:off x="311700" y="362600"/>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02" name="Google Shape;102;p18"/>
          <p:cNvSpPr txBox="1"/>
          <p:nvPr>
            <p:ph idx="7" type="title"/>
          </p:nvPr>
        </p:nvSpPr>
        <p:spPr>
          <a:xfrm>
            <a:off x="789250" y="1936850"/>
            <a:ext cx="2239500" cy="384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700"/>
              <a:buNone/>
              <a:defRPr sz="1700">
                <a:solidFill>
                  <a:schemeClr val="accent5"/>
                </a:solidFill>
              </a:defRPr>
            </a:lvl1pPr>
            <a:lvl2pPr lvl="1" rtl="0" algn="ctr">
              <a:spcBef>
                <a:spcPts val="0"/>
              </a:spcBef>
              <a:spcAft>
                <a:spcPts val="0"/>
              </a:spcAft>
              <a:buSzPts val="1700"/>
              <a:buNone/>
              <a:defRPr sz="1700"/>
            </a:lvl2pPr>
            <a:lvl3pPr lvl="2" rtl="0" algn="ctr">
              <a:spcBef>
                <a:spcPts val="0"/>
              </a:spcBef>
              <a:spcAft>
                <a:spcPts val="0"/>
              </a:spcAft>
              <a:buSzPts val="1700"/>
              <a:buNone/>
              <a:defRPr sz="1700"/>
            </a:lvl3pPr>
            <a:lvl4pPr lvl="3" rtl="0" algn="ctr">
              <a:spcBef>
                <a:spcPts val="0"/>
              </a:spcBef>
              <a:spcAft>
                <a:spcPts val="0"/>
              </a:spcAft>
              <a:buSzPts val="1700"/>
              <a:buNone/>
              <a:defRPr sz="1700"/>
            </a:lvl4pPr>
            <a:lvl5pPr lvl="4" rtl="0" algn="ctr">
              <a:spcBef>
                <a:spcPts val="0"/>
              </a:spcBef>
              <a:spcAft>
                <a:spcPts val="0"/>
              </a:spcAft>
              <a:buSzPts val="1700"/>
              <a:buNone/>
              <a:defRPr sz="1700"/>
            </a:lvl5pPr>
            <a:lvl6pPr lvl="5" rtl="0" algn="ctr">
              <a:spcBef>
                <a:spcPts val="0"/>
              </a:spcBef>
              <a:spcAft>
                <a:spcPts val="0"/>
              </a:spcAft>
              <a:buSzPts val="1700"/>
              <a:buNone/>
              <a:defRPr sz="1700"/>
            </a:lvl6pPr>
            <a:lvl7pPr lvl="6" rtl="0" algn="ctr">
              <a:spcBef>
                <a:spcPts val="0"/>
              </a:spcBef>
              <a:spcAft>
                <a:spcPts val="0"/>
              </a:spcAft>
              <a:buSzPts val="1700"/>
              <a:buNone/>
              <a:defRPr sz="1700"/>
            </a:lvl7pPr>
            <a:lvl8pPr lvl="7" rtl="0" algn="ctr">
              <a:spcBef>
                <a:spcPts val="0"/>
              </a:spcBef>
              <a:spcAft>
                <a:spcPts val="0"/>
              </a:spcAft>
              <a:buSzPts val="1700"/>
              <a:buNone/>
              <a:defRPr sz="1700"/>
            </a:lvl8pPr>
            <a:lvl9pPr lvl="8" rtl="0" algn="ctr">
              <a:spcBef>
                <a:spcPts val="0"/>
              </a:spcBef>
              <a:spcAft>
                <a:spcPts val="0"/>
              </a:spcAft>
              <a:buSzPts val="1700"/>
              <a:buNone/>
              <a:defRPr sz="1700"/>
            </a:lvl9pPr>
          </a:lstStyle>
          <a:p/>
        </p:txBody>
      </p:sp>
      <p:sp>
        <p:nvSpPr>
          <p:cNvPr id="103" name="Google Shape;103;p18"/>
          <p:cNvSpPr txBox="1"/>
          <p:nvPr>
            <p:ph idx="8" type="subTitle"/>
          </p:nvPr>
        </p:nvSpPr>
        <p:spPr>
          <a:xfrm>
            <a:off x="789250" y="2321575"/>
            <a:ext cx="2239500" cy="474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5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04" name="Google Shape;104;p18"/>
          <p:cNvSpPr txBox="1"/>
          <p:nvPr>
            <p:ph idx="9" type="title"/>
          </p:nvPr>
        </p:nvSpPr>
        <p:spPr>
          <a:xfrm>
            <a:off x="3452249" y="1936850"/>
            <a:ext cx="2239500" cy="384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700"/>
              <a:buNone/>
              <a:defRPr sz="1700">
                <a:solidFill>
                  <a:schemeClr val="accent5"/>
                </a:solidFill>
              </a:defRPr>
            </a:lvl1pPr>
            <a:lvl2pPr lvl="1" rtl="0" algn="ctr">
              <a:spcBef>
                <a:spcPts val="0"/>
              </a:spcBef>
              <a:spcAft>
                <a:spcPts val="0"/>
              </a:spcAft>
              <a:buSzPts val="1700"/>
              <a:buNone/>
              <a:defRPr sz="1700"/>
            </a:lvl2pPr>
            <a:lvl3pPr lvl="2" rtl="0" algn="ctr">
              <a:spcBef>
                <a:spcPts val="0"/>
              </a:spcBef>
              <a:spcAft>
                <a:spcPts val="0"/>
              </a:spcAft>
              <a:buSzPts val="1700"/>
              <a:buNone/>
              <a:defRPr sz="1700"/>
            </a:lvl3pPr>
            <a:lvl4pPr lvl="3" rtl="0" algn="ctr">
              <a:spcBef>
                <a:spcPts val="0"/>
              </a:spcBef>
              <a:spcAft>
                <a:spcPts val="0"/>
              </a:spcAft>
              <a:buSzPts val="1700"/>
              <a:buNone/>
              <a:defRPr sz="1700"/>
            </a:lvl4pPr>
            <a:lvl5pPr lvl="4" rtl="0" algn="ctr">
              <a:spcBef>
                <a:spcPts val="0"/>
              </a:spcBef>
              <a:spcAft>
                <a:spcPts val="0"/>
              </a:spcAft>
              <a:buSzPts val="1700"/>
              <a:buNone/>
              <a:defRPr sz="1700"/>
            </a:lvl5pPr>
            <a:lvl6pPr lvl="5" rtl="0" algn="ctr">
              <a:spcBef>
                <a:spcPts val="0"/>
              </a:spcBef>
              <a:spcAft>
                <a:spcPts val="0"/>
              </a:spcAft>
              <a:buSzPts val="1700"/>
              <a:buNone/>
              <a:defRPr sz="1700"/>
            </a:lvl6pPr>
            <a:lvl7pPr lvl="6" rtl="0" algn="ctr">
              <a:spcBef>
                <a:spcPts val="0"/>
              </a:spcBef>
              <a:spcAft>
                <a:spcPts val="0"/>
              </a:spcAft>
              <a:buSzPts val="1700"/>
              <a:buNone/>
              <a:defRPr sz="1700"/>
            </a:lvl7pPr>
            <a:lvl8pPr lvl="7" rtl="0" algn="ctr">
              <a:spcBef>
                <a:spcPts val="0"/>
              </a:spcBef>
              <a:spcAft>
                <a:spcPts val="0"/>
              </a:spcAft>
              <a:buSzPts val="1700"/>
              <a:buNone/>
              <a:defRPr sz="1700"/>
            </a:lvl8pPr>
            <a:lvl9pPr lvl="8" rtl="0" algn="ctr">
              <a:spcBef>
                <a:spcPts val="0"/>
              </a:spcBef>
              <a:spcAft>
                <a:spcPts val="0"/>
              </a:spcAft>
              <a:buSzPts val="1700"/>
              <a:buNone/>
              <a:defRPr sz="1700"/>
            </a:lvl9pPr>
          </a:lstStyle>
          <a:p/>
        </p:txBody>
      </p:sp>
      <p:sp>
        <p:nvSpPr>
          <p:cNvPr id="105" name="Google Shape;105;p18"/>
          <p:cNvSpPr txBox="1"/>
          <p:nvPr>
            <p:ph idx="13" type="subTitle"/>
          </p:nvPr>
        </p:nvSpPr>
        <p:spPr>
          <a:xfrm>
            <a:off x="3452248" y="2321575"/>
            <a:ext cx="2239500" cy="474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5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06" name="Google Shape;106;p18"/>
          <p:cNvSpPr txBox="1"/>
          <p:nvPr>
            <p:ph idx="14" type="title"/>
          </p:nvPr>
        </p:nvSpPr>
        <p:spPr>
          <a:xfrm>
            <a:off x="6115250" y="1936850"/>
            <a:ext cx="2239500" cy="384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700"/>
              <a:buNone/>
              <a:defRPr sz="1700">
                <a:solidFill>
                  <a:schemeClr val="accent5"/>
                </a:solidFill>
              </a:defRPr>
            </a:lvl1pPr>
            <a:lvl2pPr lvl="1" rtl="0" algn="ctr">
              <a:spcBef>
                <a:spcPts val="0"/>
              </a:spcBef>
              <a:spcAft>
                <a:spcPts val="0"/>
              </a:spcAft>
              <a:buSzPts val="1700"/>
              <a:buNone/>
              <a:defRPr sz="1700"/>
            </a:lvl2pPr>
            <a:lvl3pPr lvl="2" rtl="0" algn="ctr">
              <a:spcBef>
                <a:spcPts val="0"/>
              </a:spcBef>
              <a:spcAft>
                <a:spcPts val="0"/>
              </a:spcAft>
              <a:buSzPts val="1700"/>
              <a:buNone/>
              <a:defRPr sz="1700"/>
            </a:lvl3pPr>
            <a:lvl4pPr lvl="3" rtl="0" algn="ctr">
              <a:spcBef>
                <a:spcPts val="0"/>
              </a:spcBef>
              <a:spcAft>
                <a:spcPts val="0"/>
              </a:spcAft>
              <a:buSzPts val="1700"/>
              <a:buNone/>
              <a:defRPr sz="1700"/>
            </a:lvl4pPr>
            <a:lvl5pPr lvl="4" rtl="0" algn="ctr">
              <a:spcBef>
                <a:spcPts val="0"/>
              </a:spcBef>
              <a:spcAft>
                <a:spcPts val="0"/>
              </a:spcAft>
              <a:buSzPts val="1700"/>
              <a:buNone/>
              <a:defRPr sz="1700"/>
            </a:lvl5pPr>
            <a:lvl6pPr lvl="5" rtl="0" algn="ctr">
              <a:spcBef>
                <a:spcPts val="0"/>
              </a:spcBef>
              <a:spcAft>
                <a:spcPts val="0"/>
              </a:spcAft>
              <a:buSzPts val="1700"/>
              <a:buNone/>
              <a:defRPr sz="1700"/>
            </a:lvl6pPr>
            <a:lvl7pPr lvl="6" rtl="0" algn="ctr">
              <a:spcBef>
                <a:spcPts val="0"/>
              </a:spcBef>
              <a:spcAft>
                <a:spcPts val="0"/>
              </a:spcAft>
              <a:buSzPts val="1700"/>
              <a:buNone/>
              <a:defRPr sz="1700"/>
            </a:lvl7pPr>
            <a:lvl8pPr lvl="7" rtl="0" algn="ctr">
              <a:spcBef>
                <a:spcPts val="0"/>
              </a:spcBef>
              <a:spcAft>
                <a:spcPts val="0"/>
              </a:spcAft>
              <a:buSzPts val="1700"/>
              <a:buNone/>
              <a:defRPr sz="1700"/>
            </a:lvl8pPr>
            <a:lvl9pPr lvl="8" rtl="0" algn="ctr">
              <a:spcBef>
                <a:spcPts val="0"/>
              </a:spcBef>
              <a:spcAft>
                <a:spcPts val="0"/>
              </a:spcAft>
              <a:buSzPts val="1700"/>
              <a:buNone/>
              <a:defRPr sz="1700"/>
            </a:lvl9pPr>
          </a:lstStyle>
          <a:p/>
        </p:txBody>
      </p:sp>
      <p:sp>
        <p:nvSpPr>
          <p:cNvPr id="107" name="Google Shape;107;p18"/>
          <p:cNvSpPr txBox="1"/>
          <p:nvPr>
            <p:ph idx="15" type="subTitle"/>
          </p:nvPr>
        </p:nvSpPr>
        <p:spPr>
          <a:xfrm>
            <a:off x="6115248" y="2321575"/>
            <a:ext cx="2239500" cy="474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5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
  <p:cSld name="TITLE_AND_BODY_1_1_3">
    <p:spTree>
      <p:nvGrpSpPr>
        <p:cNvPr id="108" name="Shape 108"/>
        <p:cNvGrpSpPr/>
        <p:nvPr/>
      </p:nvGrpSpPr>
      <p:grpSpPr>
        <a:xfrm>
          <a:off x="0" y="0"/>
          <a:ext cx="0" cy="0"/>
          <a:chOff x="0" y="0"/>
          <a:chExt cx="0" cy="0"/>
        </a:xfrm>
      </p:grpSpPr>
      <p:sp>
        <p:nvSpPr>
          <p:cNvPr id="109" name="Google Shape;109;p19"/>
          <p:cNvSpPr/>
          <p:nvPr/>
        </p:nvSpPr>
        <p:spPr>
          <a:xfrm rot="10800000">
            <a:off x="-1925" y="1718425"/>
            <a:ext cx="4259400" cy="1942200"/>
          </a:xfrm>
          <a:prstGeom prst="rect">
            <a:avLst/>
          </a:prstGeom>
          <a:solidFill>
            <a:srgbClr val="B23D46">
              <a:alpha val="30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9"/>
          <p:cNvSpPr/>
          <p:nvPr/>
        </p:nvSpPr>
        <p:spPr>
          <a:xfrm rot="10800000">
            <a:off x="4884600" y="1718425"/>
            <a:ext cx="4259400" cy="1942200"/>
          </a:xfrm>
          <a:prstGeom prst="rect">
            <a:avLst/>
          </a:prstGeom>
          <a:solidFill>
            <a:srgbClr val="B23D46">
              <a:alpha val="30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9"/>
          <p:cNvSpPr txBox="1"/>
          <p:nvPr>
            <p:ph type="title"/>
          </p:nvPr>
        </p:nvSpPr>
        <p:spPr>
          <a:xfrm>
            <a:off x="1417551" y="1979075"/>
            <a:ext cx="2494200" cy="393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700"/>
              <a:buNone/>
              <a:defRPr sz="1800">
                <a:solidFill>
                  <a:schemeClr val="dk1"/>
                </a:solidFill>
              </a:defRPr>
            </a:lvl1pPr>
            <a:lvl2pPr lvl="1" rtl="0" algn="ctr">
              <a:spcBef>
                <a:spcPts val="0"/>
              </a:spcBef>
              <a:spcAft>
                <a:spcPts val="0"/>
              </a:spcAft>
              <a:buSzPts val="1700"/>
              <a:buNone/>
              <a:defRPr sz="1700"/>
            </a:lvl2pPr>
            <a:lvl3pPr lvl="2" rtl="0" algn="ctr">
              <a:spcBef>
                <a:spcPts val="0"/>
              </a:spcBef>
              <a:spcAft>
                <a:spcPts val="0"/>
              </a:spcAft>
              <a:buSzPts val="1700"/>
              <a:buNone/>
              <a:defRPr sz="1700"/>
            </a:lvl3pPr>
            <a:lvl4pPr lvl="3" rtl="0" algn="ctr">
              <a:spcBef>
                <a:spcPts val="0"/>
              </a:spcBef>
              <a:spcAft>
                <a:spcPts val="0"/>
              </a:spcAft>
              <a:buSzPts val="1700"/>
              <a:buNone/>
              <a:defRPr sz="1700"/>
            </a:lvl4pPr>
            <a:lvl5pPr lvl="4" rtl="0" algn="ctr">
              <a:spcBef>
                <a:spcPts val="0"/>
              </a:spcBef>
              <a:spcAft>
                <a:spcPts val="0"/>
              </a:spcAft>
              <a:buSzPts val="1700"/>
              <a:buNone/>
              <a:defRPr sz="1700"/>
            </a:lvl5pPr>
            <a:lvl6pPr lvl="5" rtl="0" algn="ctr">
              <a:spcBef>
                <a:spcPts val="0"/>
              </a:spcBef>
              <a:spcAft>
                <a:spcPts val="0"/>
              </a:spcAft>
              <a:buSzPts val="1700"/>
              <a:buNone/>
              <a:defRPr sz="1700"/>
            </a:lvl6pPr>
            <a:lvl7pPr lvl="6" rtl="0" algn="ctr">
              <a:spcBef>
                <a:spcPts val="0"/>
              </a:spcBef>
              <a:spcAft>
                <a:spcPts val="0"/>
              </a:spcAft>
              <a:buSzPts val="1700"/>
              <a:buNone/>
              <a:defRPr sz="1700"/>
            </a:lvl7pPr>
            <a:lvl8pPr lvl="7" rtl="0" algn="ctr">
              <a:spcBef>
                <a:spcPts val="0"/>
              </a:spcBef>
              <a:spcAft>
                <a:spcPts val="0"/>
              </a:spcAft>
              <a:buSzPts val="1700"/>
              <a:buNone/>
              <a:defRPr sz="1700"/>
            </a:lvl8pPr>
            <a:lvl9pPr lvl="8" rtl="0" algn="ctr">
              <a:spcBef>
                <a:spcPts val="0"/>
              </a:spcBef>
              <a:spcAft>
                <a:spcPts val="0"/>
              </a:spcAft>
              <a:buSzPts val="1700"/>
              <a:buNone/>
              <a:defRPr sz="1700"/>
            </a:lvl9pPr>
          </a:lstStyle>
          <a:p/>
        </p:txBody>
      </p:sp>
      <p:sp>
        <p:nvSpPr>
          <p:cNvPr id="112" name="Google Shape;112;p19"/>
          <p:cNvSpPr txBox="1"/>
          <p:nvPr>
            <p:ph idx="1" type="subTitle"/>
          </p:nvPr>
        </p:nvSpPr>
        <p:spPr>
          <a:xfrm>
            <a:off x="1241150" y="2372675"/>
            <a:ext cx="2847000" cy="1047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5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13" name="Google Shape;113;p19"/>
          <p:cNvSpPr txBox="1"/>
          <p:nvPr>
            <p:ph idx="2" type="title"/>
          </p:nvPr>
        </p:nvSpPr>
        <p:spPr>
          <a:xfrm>
            <a:off x="5232249" y="1979075"/>
            <a:ext cx="2494200" cy="393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700"/>
              <a:buNone/>
              <a:defRPr sz="1800">
                <a:solidFill>
                  <a:schemeClr val="dk1"/>
                </a:solidFill>
              </a:defRPr>
            </a:lvl1pPr>
            <a:lvl2pPr lvl="1" rtl="0" algn="ctr">
              <a:spcBef>
                <a:spcPts val="0"/>
              </a:spcBef>
              <a:spcAft>
                <a:spcPts val="0"/>
              </a:spcAft>
              <a:buSzPts val="1700"/>
              <a:buNone/>
              <a:defRPr sz="1700"/>
            </a:lvl2pPr>
            <a:lvl3pPr lvl="2" rtl="0" algn="ctr">
              <a:spcBef>
                <a:spcPts val="0"/>
              </a:spcBef>
              <a:spcAft>
                <a:spcPts val="0"/>
              </a:spcAft>
              <a:buSzPts val="1700"/>
              <a:buNone/>
              <a:defRPr sz="1700"/>
            </a:lvl3pPr>
            <a:lvl4pPr lvl="3" rtl="0" algn="ctr">
              <a:spcBef>
                <a:spcPts val="0"/>
              </a:spcBef>
              <a:spcAft>
                <a:spcPts val="0"/>
              </a:spcAft>
              <a:buSzPts val="1700"/>
              <a:buNone/>
              <a:defRPr sz="1700"/>
            </a:lvl4pPr>
            <a:lvl5pPr lvl="4" rtl="0" algn="ctr">
              <a:spcBef>
                <a:spcPts val="0"/>
              </a:spcBef>
              <a:spcAft>
                <a:spcPts val="0"/>
              </a:spcAft>
              <a:buSzPts val="1700"/>
              <a:buNone/>
              <a:defRPr sz="1700"/>
            </a:lvl5pPr>
            <a:lvl6pPr lvl="5" rtl="0" algn="ctr">
              <a:spcBef>
                <a:spcPts val="0"/>
              </a:spcBef>
              <a:spcAft>
                <a:spcPts val="0"/>
              </a:spcAft>
              <a:buSzPts val="1700"/>
              <a:buNone/>
              <a:defRPr sz="1700"/>
            </a:lvl6pPr>
            <a:lvl7pPr lvl="6" rtl="0" algn="ctr">
              <a:spcBef>
                <a:spcPts val="0"/>
              </a:spcBef>
              <a:spcAft>
                <a:spcPts val="0"/>
              </a:spcAft>
              <a:buSzPts val="1700"/>
              <a:buNone/>
              <a:defRPr sz="1700"/>
            </a:lvl7pPr>
            <a:lvl8pPr lvl="7" rtl="0" algn="ctr">
              <a:spcBef>
                <a:spcPts val="0"/>
              </a:spcBef>
              <a:spcAft>
                <a:spcPts val="0"/>
              </a:spcAft>
              <a:buSzPts val="1700"/>
              <a:buNone/>
              <a:defRPr sz="1700"/>
            </a:lvl8pPr>
            <a:lvl9pPr lvl="8" rtl="0" algn="ctr">
              <a:spcBef>
                <a:spcPts val="0"/>
              </a:spcBef>
              <a:spcAft>
                <a:spcPts val="0"/>
              </a:spcAft>
              <a:buSzPts val="1700"/>
              <a:buNone/>
              <a:defRPr sz="1700"/>
            </a:lvl9pPr>
          </a:lstStyle>
          <a:p/>
        </p:txBody>
      </p:sp>
      <p:sp>
        <p:nvSpPr>
          <p:cNvPr id="114" name="Google Shape;114;p19"/>
          <p:cNvSpPr txBox="1"/>
          <p:nvPr>
            <p:ph idx="3" type="subTitle"/>
          </p:nvPr>
        </p:nvSpPr>
        <p:spPr>
          <a:xfrm>
            <a:off x="5055975" y="2372675"/>
            <a:ext cx="2847000" cy="1047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5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15" name="Google Shape;115;p19"/>
          <p:cNvSpPr txBox="1"/>
          <p:nvPr>
            <p:ph idx="4" type="title"/>
          </p:nvPr>
        </p:nvSpPr>
        <p:spPr>
          <a:xfrm>
            <a:off x="311700" y="362600"/>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01">
  <p:cSld name="ONE_COLUMN_TEXT_1">
    <p:spTree>
      <p:nvGrpSpPr>
        <p:cNvPr id="116" name="Shape 116"/>
        <p:cNvGrpSpPr/>
        <p:nvPr/>
      </p:nvGrpSpPr>
      <p:grpSpPr>
        <a:xfrm>
          <a:off x="0" y="0"/>
          <a:ext cx="0" cy="0"/>
          <a:chOff x="0" y="0"/>
          <a:chExt cx="0" cy="0"/>
        </a:xfrm>
      </p:grpSpPr>
      <p:sp>
        <p:nvSpPr>
          <p:cNvPr id="117" name="Google Shape;117;p20"/>
          <p:cNvSpPr/>
          <p:nvPr/>
        </p:nvSpPr>
        <p:spPr>
          <a:xfrm rot="10800000">
            <a:off x="704100" y="1709300"/>
            <a:ext cx="8439900" cy="1942200"/>
          </a:xfrm>
          <a:prstGeom prst="rect">
            <a:avLst/>
          </a:prstGeom>
          <a:solidFill>
            <a:srgbClr val="B23D46">
              <a:alpha val="30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20"/>
          <p:cNvSpPr txBox="1"/>
          <p:nvPr>
            <p:ph type="title"/>
          </p:nvPr>
        </p:nvSpPr>
        <p:spPr>
          <a:xfrm>
            <a:off x="1679350" y="2153200"/>
            <a:ext cx="2253600" cy="426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sz="2500">
                <a:solidFill>
                  <a:schemeClr val="dk1"/>
                </a:solidFill>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19" name="Google Shape;119;p20"/>
          <p:cNvSpPr txBox="1"/>
          <p:nvPr>
            <p:ph idx="1" type="body"/>
          </p:nvPr>
        </p:nvSpPr>
        <p:spPr>
          <a:xfrm>
            <a:off x="3933075" y="2153200"/>
            <a:ext cx="3352500" cy="11835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SzPts val="1400"/>
              <a:buChar char="●"/>
              <a:defRPr sz="1500"/>
            </a:lvl1pPr>
            <a:lvl2pPr indent="-317500" lvl="1" marL="914400" rtl="0" algn="ctr">
              <a:spcBef>
                <a:spcPts val="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02">
  <p:cSld name="TITLE_AND_BODY_1_1_4">
    <p:spTree>
      <p:nvGrpSpPr>
        <p:cNvPr id="120" name="Shape 120"/>
        <p:cNvGrpSpPr/>
        <p:nvPr/>
      </p:nvGrpSpPr>
      <p:grpSpPr>
        <a:xfrm>
          <a:off x="0" y="0"/>
          <a:ext cx="0" cy="0"/>
          <a:chOff x="0" y="0"/>
          <a:chExt cx="0" cy="0"/>
        </a:xfrm>
      </p:grpSpPr>
      <p:sp>
        <p:nvSpPr>
          <p:cNvPr id="121" name="Google Shape;121;p21"/>
          <p:cNvSpPr txBox="1"/>
          <p:nvPr>
            <p:ph type="title"/>
          </p:nvPr>
        </p:nvSpPr>
        <p:spPr>
          <a:xfrm>
            <a:off x="903075" y="1219150"/>
            <a:ext cx="2081700" cy="522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700"/>
              <a:buNone/>
              <a:defRPr sz="1700">
                <a:solidFill>
                  <a:schemeClr val="dk1"/>
                </a:solidFill>
              </a:defRPr>
            </a:lvl1pPr>
            <a:lvl2pPr lvl="1" rtl="0" algn="ctr">
              <a:spcBef>
                <a:spcPts val="0"/>
              </a:spcBef>
              <a:spcAft>
                <a:spcPts val="0"/>
              </a:spcAft>
              <a:buSzPts val="1700"/>
              <a:buNone/>
              <a:defRPr sz="1700"/>
            </a:lvl2pPr>
            <a:lvl3pPr lvl="2" rtl="0" algn="ctr">
              <a:spcBef>
                <a:spcPts val="0"/>
              </a:spcBef>
              <a:spcAft>
                <a:spcPts val="0"/>
              </a:spcAft>
              <a:buSzPts val="1700"/>
              <a:buNone/>
              <a:defRPr sz="1700"/>
            </a:lvl3pPr>
            <a:lvl4pPr lvl="3" rtl="0" algn="ctr">
              <a:spcBef>
                <a:spcPts val="0"/>
              </a:spcBef>
              <a:spcAft>
                <a:spcPts val="0"/>
              </a:spcAft>
              <a:buSzPts val="1700"/>
              <a:buNone/>
              <a:defRPr sz="1700"/>
            </a:lvl4pPr>
            <a:lvl5pPr lvl="4" rtl="0" algn="ctr">
              <a:spcBef>
                <a:spcPts val="0"/>
              </a:spcBef>
              <a:spcAft>
                <a:spcPts val="0"/>
              </a:spcAft>
              <a:buSzPts val="1700"/>
              <a:buNone/>
              <a:defRPr sz="1700"/>
            </a:lvl5pPr>
            <a:lvl6pPr lvl="5" rtl="0" algn="ctr">
              <a:spcBef>
                <a:spcPts val="0"/>
              </a:spcBef>
              <a:spcAft>
                <a:spcPts val="0"/>
              </a:spcAft>
              <a:buSzPts val="1700"/>
              <a:buNone/>
              <a:defRPr sz="1700"/>
            </a:lvl6pPr>
            <a:lvl7pPr lvl="6" rtl="0" algn="ctr">
              <a:spcBef>
                <a:spcPts val="0"/>
              </a:spcBef>
              <a:spcAft>
                <a:spcPts val="0"/>
              </a:spcAft>
              <a:buSzPts val="1700"/>
              <a:buNone/>
              <a:defRPr sz="1700"/>
            </a:lvl7pPr>
            <a:lvl8pPr lvl="7" rtl="0" algn="ctr">
              <a:spcBef>
                <a:spcPts val="0"/>
              </a:spcBef>
              <a:spcAft>
                <a:spcPts val="0"/>
              </a:spcAft>
              <a:buSzPts val="1700"/>
              <a:buNone/>
              <a:defRPr sz="1700"/>
            </a:lvl8pPr>
            <a:lvl9pPr lvl="8" rtl="0" algn="ctr">
              <a:spcBef>
                <a:spcPts val="0"/>
              </a:spcBef>
              <a:spcAft>
                <a:spcPts val="0"/>
              </a:spcAft>
              <a:buSzPts val="1700"/>
              <a:buNone/>
              <a:defRPr sz="1700"/>
            </a:lvl9pPr>
          </a:lstStyle>
          <a:p/>
        </p:txBody>
      </p:sp>
      <p:sp>
        <p:nvSpPr>
          <p:cNvPr id="122" name="Google Shape;122;p21"/>
          <p:cNvSpPr txBox="1"/>
          <p:nvPr>
            <p:ph idx="1" type="subTitle"/>
          </p:nvPr>
        </p:nvSpPr>
        <p:spPr>
          <a:xfrm>
            <a:off x="903075" y="3653200"/>
            <a:ext cx="2081700" cy="951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5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23" name="Google Shape;123;p21"/>
          <p:cNvSpPr txBox="1"/>
          <p:nvPr>
            <p:ph idx="2" type="title"/>
          </p:nvPr>
        </p:nvSpPr>
        <p:spPr>
          <a:xfrm>
            <a:off x="3531150" y="1219150"/>
            <a:ext cx="2081700" cy="522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700"/>
              <a:buNone/>
              <a:defRPr sz="1700">
                <a:solidFill>
                  <a:schemeClr val="dk1"/>
                </a:solidFill>
              </a:defRPr>
            </a:lvl1pPr>
            <a:lvl2pPr lvl="1" rtl="0" algn="ctr">
              <a:spcBef>
                <a:spcPts val="0"/>
              </a:spcBef>
              <a:spcAft>
                <a:spcPts val="0"/>
              </a:spcAft>
              <a:buSzPts val="1700"/>
              <a:buNone/>
              <a:defRPr sz="1700"/>
            </a:lvl2pPr>
            <a:lvl3pPr lvl="2" rtl="0" algn="ctr">
              <a:spcBef>
                <a:spcPts val="0"/>
              </a:spcBef>
              <a:spcAft>
                <a:spcPts val="0"/>
              </a:spcAft>
              <a:buSzPts val="1700"/>
              <a:buNone/>
              <a:defRPr sz="1700"/>
            </a:lvl3pPr>
            <a:lvl4pPr lvl="3" rtl="0" algn="ctr">
              <a:spcBef>
                <a:spcPts val="0"/>
              </a:spcBef>
              <a:spcAft>
                <a:spcPts val="0"/>
              </a:spcAft>
              <a:buSzPts val="1700"/>
              <a:buNone/>
              <a:defRPr sz="1700"/>
            </a:lvl4pPr>
            <a:lvl5pPr lvl="4" rtl="0" algn="ctr">
              <a:spcBef>
                <a:spcPts val="0"/>
              </a:spcBef>
              <a:spcAft>
                <a:spcPts val="0"/>
              </a:spcAft>
              <a:buSzPts val="1700"/>
              <a:buNone/>
              <a:defRPr sz="1700"/>
            </a:lvl5pPr>
            <a:lvl6pPr lvl="5" rtl="0" algn="ctr">
              <a:spcBef>
                <a:spcPts val="0"/>
              </a:spcBef>
              <a:spcAft>
                <a:spcPts val="0"/>
              </a:spcAft>
              <a:buSzPts val="1700"/>
              <a:buNone/>
              <a:defRPr sz="1700"/>
            </a:lvl6pPr>
            <a:lvl7pPr lvl="6" rtl="0" algn="ctr">
              <a:spcBef>
                <a:spcPts val="0"/>
              </a:spcBef>
              <a:spcAft>
                <a:spcPts val="0"/>
              </a:spcAft>
              <a:buSzPts val="1700"/>
              <a:buNone/>
              <a:defRPr sz="1700"/>
            </a:lvl7pPr>
            <a:lvl8pPr lvl="7" rtl="0" algn="ctr">
              <a:spcBef>
                <a:spcPts val="0"/>
              </a:spcBef>
              <a:spcAft>
                <a:spcPts val="0"/>
              </a:spcAft>
              <a:buSzPts val="1700"/>
              <a:buNone/>
              <a:defRPr sz="1700"/>
            </a:lvl8pPr>
            <a:lvl9pPr lvl="8" rtl="0" algn="ctr">
              <a:spcBef>
                <a:spcPts val="0"/>
              </a:spcBef>
              <a:spcAft>
                <a:spcPts val="0"/>
              </a:spcAft>
              <a:buSzPts val="1700"/>
              <a:buNone/>
              <a:defRPr sz="1700"/>
            </a:lvl9pPr>
          </a:lstStyle>
          <a:p/>
        </p:txBody>
      </p:sp>
      <p:sp>
        <p:nvSpPr>
          <p:cNvPr id="124" name="Google Shape;124;p21"/>
          <p:cNvSpPr txBox="1"/>
          <p:nvPr>
            <p:ph idx="3" type="subTitle"/>
          </p:nvPr>
        </p:nvSpPr>
        <p:spPr>
          <a:xfrm>
            <a:off x="3531150" y="3653200"/>
            <a:ext cx="2081700" cy="951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5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25" name="Google Shape;125;p21"/>
          <p:cNvSpPr txBox="1"/>
          <p:nvPr>
            <p:ph idx="4" type="title"/>
          </p:nvPr>
        </p:nvSpPr>
        <p:spPr>
          <a:xfrm>
            <a:off x="6159225" y="1219150"/>
            <a:ext cx="2081700" cy="522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700"/>
              <a:buNone/>
              <a:defRPr sz="1700">
                <a:solidFill>
                  <a:schemeClr val="dk1"/>
                </a:solidFill>
              </a:defRPr>
            </a:lvl1pPr>
            <a:lvl2pPr lvl="1" rtl="0" algn="ctr">
              <a:spcBef>
                <a:spcPts val="0"/>
              </a:spcBef>
              <a:spcAft>
                <a:spcPts val="0"/>
              </a:spcAft>
              <a:buSzPts val="1700"/>
              <a:buNone/>
              <a:defRPr sz="1700"/>
            </a:lvl2pPr>
            <a:lvl3pPr lvl="2" rtl="0" algn="ctr">
              <a:spcBef>
                <a:spcPts val="0"/>
              </a:spcBef>
              <a:spcAft>
                <a:spcPts val="0"/>
              </a:spcAft>
              <a:buSzPts val="1700"/>
              <a:buNone/>
              <a:defRPr sz="1700"/>
            </a:lvl3pPr>
            <a:lvl4pPr lvl="3" rtl="0" algn="ctr">
              <a:spcBef>
                <a:spcPts val="0"/>
              </a:spcBef>
              <a:spcAft>
                <a:spcPts val="0"/>
              </a:spcAft>
              <a:buSzPts val="1700"/>
              <a:buNone/>
              <a:defRPr sz="1700"/>
            </a:lvl4pPr>
            <a:lvl5pPr lvl="4" rtl="0" algn="ctr">
              <a:spcBef>
                <a:spcPts val="0"/>
              </a:spcBef>
              <a:spcAft>
                <a:spcPts val="0"/>
              </a:spcAft>
              <a:buSzPts val="1700"/>
              <a:buNone/>
              <a:defRPr sz="1700"/>
            </a:lvl5pPr>
            <a:lvl6pPr lvl="5" rtl="0" algn="ctr">
              <a:spcBef>
                <a:spcPts val="0"/>
              </a:spcBef>
              <a:spcAft>
                <a:spcPts val="0"/>
              </a:spcAft>
              <a:buSzPts val="1700"/>
              <a:buNone/>
              <a:defRPr sz="1700"/>
            </a:lvl6pPr>
            <a:lvl7pPr lvl="6" rtl="0" algn="ctr">
              <a:spcBef>
                <a:spcPts val="0"/>
              </a:spcBef>
              <a:spcAft>
                <a:spcPts val="0"/>
              </a:spcAft>
              <a:buSzPts val="1700"/>
              <a:buNone/>
              <a:defRPr sz="1700"/>
            </a:lvl7pPr>
            <a:lvl8pPr lvl="7" rtl="0" algn="ctr">
              <a:spcBef>
                <a:spcPts val="0"/>
              </a:spcBef>
              <a:spcAft>
                <a:spcPts val="0"/>
              </a:spcAft>
              <a:buSzPts val="1700"/>
              <a:buNone/>
              <a:defRPr sz="1700"/>
            </a:lvl8pPr>
            <a:lvl9pPr lvl="8" rtl="0" algn="ctr">
              <a:spcBef>
                <a:spcPts val="0"/>
              </a:spcBef>
              <a:spcAft>
                <a:spcPts val="0"/>
              </a:spcAft>
              <a:buSzPts val="1700"/>
              <a:buNone/>
              <a:defRPr sz="1700"/>
            </a:lvl9pPr>
          </a:lstStyle>
          <a:p/>
        </p:txBody>
      </p:sp>
      <p:sp>
        <p:nvSpPr>
          <p:cNvPr id="126" name="Google Shape;126;p21"/>
          <p:cNvSpPr txBox="1"/>
          <p:nvPr>
            <p:ph idx="5" type="subTitle"/>
          </p:nvPr>
        </p:nvSpPr>
        <p:spPr>
          <a:xfrm>
            <a:off x="6159225" y="3653200"/>
            <a:ext cx="2081700" cy="951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5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27" name="Google Shape;127;p21"/>
          <p:cNvSpPr txBox="1"/>
          <p:nvPr>
            <p:ph idx="6" type="title"/>
          </p:nvPr>
        </p:nvSpPr>
        <p:spPr>
          <a:xfrm>
            <a:off x="311700" y="362600"/>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600">
                <a:solidFill>
                  <a:schemeClr val="dk1"/>
                </a:solidFill>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2">
    <p:spTree>
      <p:nvGrpSpPr>
        <p:cNvPr id="128" name="Shape 128"/>
        <p:cNvGrpSpPr/>
        <p:nvPr/>
      </p:nvGrpSpPr>
      <p:grpSpPr>
        <a:xfrm>
          <a:off x="0" y="0"/>
          <a:ext cx="0" cy="0"/>
          <a:chOff x="0" y="0"/>
          <a:chExt cx="0" cy="0"/>
        </a:xfrm>
      </p:grpSpPr>
      <p:sp>
        <p:nvSpPr>
          <p:cNvPr id="129" name="Google Shape;129;p22"/>
          <p:cNvSpPr txBox="1"/>
          <p:nvPr>
            <p:ph idx="1" type="body"/>
          </p:nvPr>
        </p:nvSpPr>
        <p:spPr>
          <a:xfrm>
            <a:off x="1707450" y="1486050"/>
            <a:ext cx="5172900" cy="2541000"/>
          </a:xfrm>
          <a:prstGeom prst="rect">
            <a:avLst/>
          </a:prstGeom>
        </p:spPr>
        <p:txBody>
          <a:bodyPr anchorCtr="0" anchor="t" bIns="91425" lIns="91425" spcFirstLastPara="1" rIns="91425" wrap="square" tIns="91425">
            <a:noAutofit/>
          </a:bodyPr>
          <a:lstStyle>
            <a:lvl1pPr indent="-330200" lvl="0" marL="457200" rtl="0">
              <a:lnSpc>
                <a:spcPct val="100000"/>
              </a:lnSpc>
              <a:spcBef>
                <a:spcPts val="1000"/>
              </a:spcBef>
              <a:spcAft>
                <a:spcPts val="0"/>
              </a:spcAft>
              <a:buSzPts val="1600"/>
              <a:buChar char="●"/>
              <a:defRPr sz="1500"/>
            </a:lvl1pPr>
            <a:lvl2pPr indent="-330200" lvl="1" marL="914400" rtl="0">
              <a:spcBef>
                <a:spcPts val="1000"/>
              </a:spcBef>
              <a:spcAft>
                <a:spcPts val="0"/>
              </a:spcAft>
              <a:buSzPts val="1600"/>
              <a:buChar char="○"/>
              <a:defRPr sz="1600"/>
            </a:lvl2pPr>
            <a:lvl3pPr indent="-330200" lvl="2" marL="1371600" rtl="0">
              <a:spcBef>
                <a:spcPts val="1600"/>
              </a:spcBef>
              <a:spcAft>
                <a:spcPts val="0"/>
              </a:spcAft>
              <a:buSzPts val="1600"/>
              <a:buChar char="■"/>
              <a:defRPr sz="1600"/>
            </a:lvl3pPr>
            <a:lvl4pPr indent="-330200" lvl="3" marL="1828800" rtl="0">
              <a:spcBef>
                <a:spcPts val="1600"/>
              </a:spcBef>
              <a:spcAft>
                <a:spcPts val="0"/>
              </a:spcAft>
              <a:buSzPts val="1600"/>
              <a:buChar char="●"/>
              <a:defRPr sz="1600"/>
            </a:lvl4pPr>
            <a:lvl5pPr indent="-330200" lvl="4" marL="2286000" rtl="0">
              <a:spcBef>
                <a:spcPts val="1600"/>
              </a:spcBef>
              <a:spcAft>
                <a:spcPts val="0"/>
              </a:spcAft>
              <a:buSzPts val="1600"/>
              <a:buChar char="○"/>
              <a:defRPr sz="1600"/>
            </a:lvl5pPr>
            <a:lvl6pPr indent="-330200" lvl="5" marL="2743200" rtl="0">
              <a:spcBef>
                <a:spcPts val="1600"/>
              </a:spcBef>
              <a:spcAft>
                <a:spcPts val="0"/>
              </a:spcAft>
              <a:buSzPts val="1600"/>
              <a:buChar char="■"/>
              <a:defRPr sz="1600"/>
            </a:lvl6pPr>
            <a:lvl7pPr indent="-330200" lvl="6" marL="3200400" rtl="0">
              <a:spcBef>
                <a:spcPts val="1600"/>
              </a:spcBef>
              <a:spcAft>
                <a:spcPts val="0"/>
              </a:spcAft>
              <a:buSzPts val="1600"/>
              <a:buChar char="●"/>
              <a:defRPr sz="1600"/>
            </a:lvl7pPr>
            <a:lvl8pPr indent="-330200" lvl="7" marL="3657600" rtl="0">
              <a:spcBef>
                <a:spcPts val="1600"/>
              </a:spcBef>
              <a:spcAft>
                <a:spcPts val="0"/>
              </a:spcAft>
              <a:buSzPts val="1600"/>
              <a:buChar char="○"/>
              <a:defRPr sz="1600"/>
            </a:lvl8pPr>
            <a:lvl9pPr indent="-330200" lvl="8" marL="4114800" rtl="0">
              <a:spcBef>
                <a:spcPts val="1600"/>
              </a:spcBef>
              <a:spcAft>
                <a:spcPts val="1600"/>
              </a:spcAft>
              <a:buSzPts val="1600"/>
              <a:buChar char="■"/>
              <a:defRPr sz="1600"/>
            </a:lvl9pPr>
          </a:lstStyle>
          <a:p/>
        </p:txBody>
      </p:sp>
      <p:sp>
        <p:nvSpPr>
          <p:cNvPr id="130" name="Google Shape;130;p22"/>
          <p:cNvSpPr txBox="1"/>
          <p:nvPr>
            <p:ph type="title"/>
          </p:nvPr>
        </p:nvSpPr>
        <p:spPr>
          <a:xfrm>
            <a:off x="311700" y="362600"/>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600">
                <a:solidFill>
                  <a:schemeClr val="dk1"/>
                </a:solidFill>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02">
  <p:cSld name="TITLE_AND_BODY_2_1">
    <p:spTree>
      <p:nvGrpSpPr>
        <p:cNvPr id="131" name="Shape 131"/>
        <p:cNvGrpSpPr/>
        <p:nvPr/>
      </p:nvGrpSpPr>
      <p:grpSpPr>
        <a:xfrm>
          <a:off x="0" y="0"/>
          <a:ext cx="0" cy="0"/>
          <a:chOff x="0" y="0"/>
          <a:chExt cx="0" cy="0"/>
        </a:xfrm>
      </p:grpSpPr>
      <p:sp>
        <p:nvSpPr>
          <p:cNvPr id="132" name="Google Shape;132;p23"/>
          <p:cNvSpPr txBox="1"/>
          <p:nvPr>
            <p:ph idx="1" type="body"/>
          </p:nvPr>
        </p:nvSpPr>
        <p:spPr>
          <a:xfrm>
            <a:off x="713225" y="1486050"/>
            <a:ext cx="5499000" cy="559200"/>
          </a:xfrm>
          <a:prstGeom prst="rect">
            <a:avLst/>
          </a:prstGeom>
        </p:spPr>
        <p:txBody>
          <a:bodyPr anchorCtr="0" anchor="t" bIns="91425" lIns="91425" spcFirstLastPara="1" rIns="91425" wrap="square" tIns="91425">
            <a:noAutofit/>
          </a:bodyPr>
          <a:lstStyle>
            <a:lvl1pPr indent="-330200" lvl="0" marL="457200" rtl="0">
              <a:lnSpc>
                <a:spcPct val="100000"/>
              </a:lnSpc>
              <a:spcBef>
                <a:spcPts val="1000"/>
              </a:spcBef>
              <a:spcAft>
                <a:spcPts val="0"/>
              </a:spcAft>
              <a:buSzPts val="1600"/>
              <a:buChar char="●"/>
              <a:defRPr sz="1500">
                <a:solidFill>
                  <a:schemeClr val="hlink"/>
                </a:solidFill>
              </a:defRPr>
            </a:lvl1pPr>
            <a:lvl2pPr indent="-330200" lvl="1" marL="914400" rtl="0">
              <a:spcBef>
                <a:spcPts val="1600"/>
              </a:spcBef>
              <a:spcAft>
                <a:spcPts val="0"/>
              </a:spcAft>
              <a:buSzPts val="1600"/>
              <a:buChar char="○"/>
              <a:defRPr sz="1600"/>
            </a:lvl2pPr>
            <a:lvl3pPr indent="-330200" lvl="2" marL="1371600" rtl="0">
              <a:spcBef>
                <a:spcPts val="1600"/>
              </a:spcBef>
              <a:spcAft>
                <a:spcPts val="0"/>
              </a:spcAft>
              <a:buSzPts val="1600"/>
              <a:buChar char="■"/>
              <a:defRPr sz="1600"/>
            </a:lvl3pPr>
            <a:lvl4pPr indent="-330200" lvl="3" marL="1828800" rtl="0">
              <a:spcBef>
                <a:spcPts val="1600"/>
              </a:spcBef>
              <a:spcAft>
                <a:spcPts val="0"/>
              </a:spcAft>
              <a:buSzPts val="1600"/>
              <a:buChar char="●"/>
              <a:defRPr sz="1600"/>
            </a:lvl4pPr>
            <a:lvl5pPr indent="-330200" lvl="4" marL="2286000" rtl="0">
              <a:spcBef>
                <a:spcPts val="1600"/>
              </a:spcBef>
              <a:spcAft>
                <a:spcPts val="0"/>
              </a:spcAft>
              <a:buSzPts val="1600"/>
              <a:buChar char="○"/>
              <a:defRPr sz="1600"/>
            </a:lvl5pPr>
            <a:lvl6pPr indent="-330200" lvl="5" marL="2743200" rtl="0">
              <a:spcBef>
                <a:spcPts val="1600"/>
              </a:spcBef>
              <a:spcAft>
                <a:spcPts val="0"/>
              </a:spcAft>
              <a:buSzPts val="1600"/>
              <a:buChar char="■"/>
              <a:defRPr sz="1600"/>
            </a:lvl6pPr>
            <a:lvl7pPr indent="-330200" lvl="6" marL="3200400" rtl="0">
              <a:spcBef>
                <a:spcPts val="1600"/>
              </a:spcBef>
              <a:spcAft>
                <a:spcPts val="0"/>
              </a:spcAft>
              <a:buSzPts val="1600"/>
              <a:buChar char="●"/>
              <a:defRPr sz="1600"/>
            </a:lvl7pPr>
            <a:lvl8pPr indent="-330200" lvl="7" marL="3657600" rtl="0">
              <a:spcBef>
                <a:spcPts val="1600"/>
              </a:spcBef>
              <a:spcAft>
                <a:spcPts val="0"/>
              </a:spcAft>
              <a:buSzPts val="1600"/>
              <a:buChar char="○"/>
              <a:defRPr sz="1600"/>
            </a:lvl8pPr>
            <a:lvl9pPr indent="-330200" lvl="8" marL="4114800" rtl="0">
              <a:spcBef>
                <a:spcPts val="1600"/>
              </a:spcBef>
              <a:spcAft>
                <a:spcPts val="1600"/>
              </a:spcAft>
              <a:buSzPts val="1600"/>
              <a:buChar char="■"/>
              <a:defRPr sz="1600"/>
            </a:lvl9pPr>
          </a:lstStyle>
          <a:p/>
        </p:txBody>
      </p:sp>
      <p:sp>
        <p:nvSpPr>
          <p:cNvPr id="133" name="Google Shape;133;p23"/>
          <p:cNvSpPr txBox="1"/>
          <p:nvPr>
            <p:ph type="title"/>
          </p:nvPr>
        </p:nvSpPr>
        <p:spPr>
          <a:xfrm>
            <a:off x="311700" y="362600"/>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2400"/>
              <a:buNone/>
              <a:defRPr sz="2600">
                <a:solidFill>
                  <a:schemeClr val="dk1"/>
                </a:solidFill>
              </a:defRPr>
            </a:lvl1pPr>
            <a:lvl2pPr lvl="1" rtl="0" algn="ctr">
              <a:spcBef>
                <a:spcPts val="0"/>
              </a:spcBef>
              <a:spcAft>
                <a:spcPts val="0"/>
              </a:spcAft>
              <a:buClr>
                <a:schemeClr val="dk1"/>
              </a:buClr>
              <a:buSzPts val="2400"/>
              <a:buNone/>
              <a:defRPr sz="2400">
                <a:solidFill>
                  <a:schemeClr val="dk1"/>
                </a:solidFill>
              </a:defRPr>
            </a:lvl2pPr>
            <a:lvl3pPr lvl="2" rtl="0" algn="ctr">
              <a:spcBef>
                <a:spcPts val="0"/>
              </a:spcBef>
              <a:spcAft>
                <a:spcPts val="0"/>
              </a:spcAft>
              <a:buClr>
                <a:schemeClr val="dk1"/>
              </a:buClr>
              <a:buSzPts val="2400"/>
              <a:buNone/>
              <a:defRPr sz="2400">
                <a:solidFill>
                  <a:schemeClr val="dk1"/>
                </a:solidFill>
              </a:defRPr>
            </a:lvl3pPr>
            <a:lvl4pPr lvl="3" rtl="0" algn="ctr">
              <a:spcBef>
                <a:spcPts val="0"/>
              </a:spcBef>
              <a:spcAft>
                <a:spcPts val="0"/>
              </a:spcAft>
              <a:buClr>
                <a:schemeClr val="dk1"/>
              </a:buClr>
              <a:buSzPts val="2400"/>
              <a:buNone/>
              <a:defRPr sz="2400">
                <a:solidFill>
                  <a:schemeClr val="dk1"/>
                </a:solidFill>
              </a:defRPr>
            </a:lvl4pPr>
            <a:lvl5pPr lvl="4" rtl="0" algn="ctr">
              <a:spcBef>
                <a:spcPts val="0"/>
              </a:spcBef>
              <a:spcAft>
                <a:spcPts val="0"/>
              </a:spcAft>
              <a:buClr>
                <a:schemeClr val="dk1"/>
              </a:buClr>
              <a:buSzPts val="2400"/>
              <a:buNone/>
              <a:defRPr sz="2400">
                <a:solidFill>
                  <a:schemeClr val="dk1"/>
                </a:solidFill>
              </a:defRPr>
            </a:lvl5pPr>
            <a:lvl6pPr lvl="5" rtl="0" algn="ctr">
              <a:spcBef>
                <a:spcPts val="0"/>
              </a:spcBef>
              <a:spcAft>
                <a:spcPts val="0"/>
              </a:spcAft>
              <a:buClr>
                <a:schemeClr val="dk1"/>
              </a:buClr>
              <a:buSzPts val="2400"/>
              <a:buNone/>
              <a:defRPr sz="2400">
                <a:solidFill>
                  <a:schemeClr val="dk1"/>
                </a:solidFill>
              </a:defRPr>
            </a:lvl6pPr>
            <a:lvl7pPr lvl="6" rtl="0" algn="ctr">
              <a:spcBef>
                <a:spcPts val="0"/>
              </a:spcBef>
              <a:spcAft>
                <a:spcPts val="0"/>
              </a:spcAft>
              <a:buClr>
                <a:schemeClr val="dk1"/>
              </a:buClr>
              <a:buSzPts val="2400"/>
              <a:buNone/>
              <a:defRPr sz="2400">
                <a:solidFill>
                  <a:schemeClr val="dk1"/>
                </a:solidFill>
              </a:defRPr>
            </a:lvl7pPr>
            <a:lvl8pPr lvl="7" rtl="0" algn="ctr">
              <a:spcBef>
                <a:spcPts val="0"/>
              </a:spcBef>
              <a:spcAft>
                <a:spcPts val="0"/>
              </a:spcAft>
              <a:buClr>
                <a:schemeClr val="dk1"/>
              </a:buClr>
              <a:buSzPts val="2400"/>
              <a:buNone/>
              <a:defRPr sz="2400">
                <a:solidFill>
                  <a:schemeClr val="dk1"/>
                </a:solidFill>
              </a:defRPr>
            </a:lvl8pPr>
            <a:lvl9pPr lvl="8" rtl="0" algn="ctr">
              <a:spcBef>
                <a:spcPts val="0"/>
              </a:spcBef>
              <a:spcAft>
                <a:spcPts val="0"/>
              </a:spcAft>
              <a:buClr>
                <a:schemeClr val="dk1"/>
              </a:buClr>
              <a:buSzPts val="2400"/>
              <a:buNone/>
              <a:defRPr sz="2400">
                <a:solidFill>
                  <a:schemeClr val="dk1"/>
                </a:solidFill>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and Credits">
  <p:cSld name="ONE_COLUMN_TEXT_2">
    <p:spTree>
      <p:nvGrpSpPr>
        <p:cNvPr id="134" name="Shape 134"/>
        <p:cNvGrpSpPr/>
        <p:nvPr/>
      </p:nvGrpSpPr>
      <p:grpSpPr>
        <a:xfrm>
          <a:off x="0" y="0"/>
          <a:ext cx="0" cy="0"/>
          <a:chOff x="0" y="0"/>
          <a:chExt cx="0" cy="0"/>
        </a:xfrm>
      </p:grpSpPr>
      <p:sp>
        <p:nvSpPr>
          <p:cNvPr id="135" name="Google Shape;135;p24"/>
          <p:cNvSpPr txBox="1"/>
          <p:nvPr>
            <p:ph type="title"/>
          </p:nvPr>
        </p:nvSpPr>
        <p:spPr>
          <a:xfrm>
            <a:off x="2740950" y="792450"/>
            <a:ext cx="3662100" cy="690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solidFill>
                  <a:schemeClr val="dk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36" name="Google Shape;136;p24"/>
          <p:cNvSpPr txBox="1"/>
          <p:nvPr>
            <p:ph idx="1" type="body"/>
          </p:nvPr>
        </p:nvSpPr>
        <p:spPr>
          <a:xfrm>
            <a:off x="2740950" y="1482475"/>
            <a:ext cx="3662100" cy="1360200"/>
          </a:xfrm>
          <a:prstGeom prst="rect">
            <a:avLst/>
          </a:prstGeom>
        </p:spPr>
        <p:txBody>
          <a:bodyPr anchorCtr="0" anchor="ctr" bIns="91425" lIns="91425" spcFirstLastPara="1" rIns="91425" wrap="square" tIns="91425">
            <a:noAutofit/>
          </a:bodyPr>
          <a:lstStyle>
            <a:lvl1pPr indent="-330200" lvl="0" marL="457200" rtl="0" algn="ctr">
              <a:spcBef>
                <a:spcPts val="0"/>
              </a:spcBef>
              <a:spcAft>
                <a:spcPts val="0"/>
              </a:spcAft>
              <a:buSzPts val="1600"/>
              <a:buChar char="●"/>
              <a:defRPr sz="1500"/>
            </a:lvl1pPr>
            <a:lvl2pPr indent="-330200" lvl="1" marL="914400" rtl="0" algn="ctr">
              <a:spcBef>
                <a:spcPts val="0"/>
              </a:spcBef>
              <a:spcAft>
                <a:spcPts val="0"/>
              </a:spcAft>
              <a:buSzPts val="1600"/>
              <a:buChar char="○"/>
              <a:defRPr sz="1600"/>
            </a:lvl2pPr>
            <a:lvl3pPr indent="-330200" lvl="2" marL="1371600" rtl="0" algn="ctr">
              <a:spcBef>
                <a:spcPts val="1600"/>
              </a:spcBef>
              <a:spcAft>
                <a:spcPts val="0"/>
              </a:spcAft>
              <a:buSzPts val="1600"/>
              <a:buChar char="■"/>
              <a:defRPr sz="1600"/>
            </a:lvl3pPr>
            <a:lvl4pPr indent="-330200" lvl="3" marL="1828800" rtl="0" algn="ctr">
              <a:spcBef>
                <a:spcPts val="1600"/>
              </a:spcBef>
              <a:spcAft>
                <a:spcPts val="0"/>
              </a:spcAft>
              <a:buSzPts val="1600"/>
              <a:buChar char="●"/>
              <a:defRPr sz="1600"/>
            </a:lvl4pPr>
            <a:lvl5pPr indent="-330200" lvl="4" marL="2286000" rtl="0" algn="ctr">
              <a:spcBef>
                <a:spcPts val="1600"/>
              </a:spcBef>
              <a:spcAft>
                <a:spcPts val="0"/>
              </a:spcAft>
              <a:buSzPts val="1600"/>
              <a:buChar char="○"/>
              <a:defRPr sz="1600"/>
            </a:lvl5pPr>
            <a:lvl6pPr indent="-330200" lvl="5" marL="2743200" rtl="0" algn="ctr">
              <a:spcBef>
                <a:spcPts val="1600"/>
              </a:spcBef>
              <a:spcAft>
                <a:spcPts val="0"/>
              </a:spcAft>
              <a:buSzPts val="1600"/>
              <a:buChar char="■"/>
              <a:defRPr sz="1600"/>
            </a:lvl6pPr>
            <a:lvl7pPr indent="-330200" lvl="6" marL="3200400" rtl="0" algn="ctr">
              <a:spcBef>
                <a:spcPts val="1600"/>
              </a:spcBef>
              <a:spcAft>
                <a:spcPts val="0"/>
              </a:spcAft>
              <a:buSzPts val="1600"/>
              <a:buChar char="●"/>
              <a:defRPr sz="1600"/>
            </a:lvl7pPr>
            <a:lvl8pPr indent="-330200" lvl="7" marL="3657600" rtl="0" algn="ctr">
              <a:spcBef>
                <a:spcPts val="1600"/>
              </a:spcBef>
              <a:spcAft>
                <a:spcPts val="0"/>
              </a:spcAft>
              <a:buSzPts val="1600"/>
              <a:buChar char="○"/>
              <a:defRPr sz="1600"/>
            </a:lvl8pPr>
            <a:lvl9pPr indent="-330200" lvl="8" marL="4114800" rtl="0" algn="ctr">
              <a:spcBef>
                <a:spcPts val="1600"/>
              </a:spcBef>
              <a:spcAft>
                <a:spcPts val="1600"/>
              </a:spcAft>
              <a:buSzPts val="1600"/>
              <a:buChar char="■"/>
              <a:defRPr sz="1600"/>
            </a:lvl9pPr>
          </a:lstStyle>
          <a:p/>
        </p:txBody>
      </p:sp>
      <p:sp>
        <p:nvSpPr>
          <p:cNvPr id="137" name="Google Shape;137;p24"/>
          <p:cNvSpPr txBox="1"/>
          <p:nvPr/>
        </p:nvSpPr>
        <p:spPr>
          <a:xfrm>
            <a:off x="2740950" y="3555750"/>
            <a:ext cx="3662100" cy="639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5"/>
                </a:solidFill>
                <a:latin typeface="Catamaran"/>
                <a:ea typeface="Catamaran"/>
                <a:cs typeface="Catamaran"/>
                <a:sym typeface="Catamaran"/>
              </a:rPr>
              <a:t>CREDITS: This presentation template was created by Slidesgo, including icons by Flaticon, and infographics &amp; images by Freepik. </a:t>
            </a:r>
            <a:endParaRPr>
              <a:solidFill>
                <a:schemeClr val="accent5"/>
              </a:solidFill>
              <a:latin typeface="Catamaran"/>
              <a:ea typeface="Catamaran"/>
              <a:cs typeface="Catamaran"/>
              <a:sym typeface="Catamaran"/>
            </a:endParaRPr>
          </a:p>
          <a:p>
            <a:pPr indent="0" lvl="0" marL="0" rtl="0" algn="ctr">
              <a:spcBef>
                <a:spcPts val="0"/>
              </a:spcBef>
              <a:spcAft>
                <a:spcPts val="0"/>
              </a:spcAft>
              <a:buNone/>
            </a:pPr>
            <a:r>
              <a:t/>
            </a:r>
            <a:endParaRPr>
              <a:solidFill>
                <a:schemeClr val="accent5"/>
              </a:solidFill>
              <a:latin typeface="Catamaran"/>
              <a:ea typeface="Catamaran"/>
              <a:cs typeface="Catamaran"/>
              <a:sym typeface="Catamaran"/>
            </a:endParaRPr>
          </a:p>
          <a:p>
            <a:pPr indent="0" lvl="0" marL="0" rtl="0" algn="ctr">
              <a:spcBef>
                <a:spcPts val="0"/>
              </a:spcBef>
              <a:spcAft>
                <a:spcPts val="0"/>
              </a:spcAft>
              <a:buNone/>
            </a:pPr>
            <a:r>
              <a:t/>
            </a:r>
            <a:endParaRPr>
              <a:solidFill>
                <a:schemeClr val="accent5"/>
              </a:solidFill>
              <a:latin typeface="Catamaran"/>
              <a:ea typeface="Catamaran"/>
              <a:cs typeface="Catamaran"/>
              <a:sym typeface="Catamaran"/>
            </a:endParaRPr>
          </a:p>
          <a:p>
            <a:pPr indent="0" lvl="0" marL="0" rtl="0" algn="ctr">
              <a:spcBef>
                <a:spcPts val="0"/>
              </a:spcBef>
              <a:spcAft>
                <a:spcPts val="0"/>
              </a:spcAft>
              <a:buNone/>
            </a:pPr>
            <a:r>
              <a:t/>
            </a:r>
            <a:endParaRPr>
              <a:solidFill>
                <a:schemeClr val="accent5"/>
              </a:solidFill>
              <a:latin typeface="Catamaran"/>
              <a:ea typeface="Catamaran"/>
              <a:cs typeface="Catamaran"/>
              <a:sym typeface="Catamaran"/>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24" Type="http://schemas.openxmlformats.org/officeDocument/2006/relationships/theme" Target="../theme/theme1.xml"/><Relationship Id="rId12" Type="http://schemas.openxmlformats.org/officeDocument/2006/relationships/slideLayout" Target="../slideLayouts/slideLayout12.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3"/>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800"/>
              <a:buFont typeface="Cairo"/>
              <a:buNone/>
              <a:defRPr b="1" sz="2800">
                <a:solidFill>
                  <a:schemeClr val="lt1"/>
                </a:solidFill>
                <a:latin typeface="Cairo"/>
                <a:ea typeface="Cairo"/>
                <a:cs typeface="Cairo"/>
                <a:sym typeface="Cairo"/>
              </a:defRPr>
            </a:lvl1pPr>
            <a:lvl2pPr lvl="1">
              <a:spcBef>
                <a:spcPts val="0"/>
              </a:spcBef>
              <a:spcAft>
                <a:spcPts val="0"/>
              </a:spcAft>
              <a:buClr>
                <a:schemeClr val="lt1"/>
              </a:buClr>
              <a:buSzPts val="2800"/>
              <a:buFont typeface="Cairo"/>
              <a:buNone/>
              <a:defRPr b="1" sz="2800">
                <a:solidFill>
                  <a:schemeClr val="lt1"/>
                </a:solidFill>
                <a:latin typeface="Cairo"/>
                <a:ea typeface="Cairo"/>
                <a:cs typeface="Cairo"/>
                <a:sym typeface="Cairo"/>
              </a:defRPr>
            </a:lvl2pPr>
            <a:lvl3pPr lvl="2">
              <a:spcBef>
                <a:spcPts val="0"/>
              </a:spcBef>
              <a:spcAft>
                <a:spcPts val="0"/>
              </a:spcAft>
              <a:buClr>
                <a:schemeClr val="lt1"/>
              </a:buClr>
              <a:buSzPts val="2800"/>
              <a:buFont typeface="Cairo"/>
              <a:buNone/>
              <a:defRPr b="1" sz="2800">
                <a:solidFill>
                  <a:schemeClr val="lt1"/>
                </a:solidFill>
                <a:latin typeface="Cairo"/>
                <a:ea typeface="Cairo"/>
                <a:cs typeface="Cairo"/>
                <a:sym typeface="Cairo"/>
              </a:defRPr>
            </a:lvl3pPr>
            <a:lvl4pPr lvl="3">
              <a:spcBef>
                <a:spcPts val="0"/>
              </a:spcBef>
              <a:spcAft>
                <a:spcPts val="0"/>
              </a:spcAft>
              <a:buClr>
                <a:schemeClr val="lt1"/>
              </a:buClr>
              <a:buSzPts val="2800"/>
              <a:buFont typeface="Cairo"/>
              <a:buNone/>
              <a:defRPr b="1" sz="2800">
                <a:solidFill>
                  <a:schemeClr val="lt1"/>
                </a:solidFill>
                <a:latin typeface="Cairo"/>
                <a:ea typeface="Cairo"/>
                <a:cs typeface="Cairo"/>
                <a:sym typeface="Cairo"/>
              </a:defRPr>
            </a:lvl4pPr>
            <a:lvl5pPr lvl="4">
              <a:spcBef>
                <a:spcPts val="0"/>
              </a:spcBef>
              <a:spcAft>
                <a:spcPts val="0"/>
              </a:spcAft>
              <a:buClr>
                <a:schemeClr val="lt1"/>
              </a:buClr>
              <a:buSzPts val="2800"/>
              <a:buFont typeface="Cairo"/>
              <a:buNone/>
              <a:defRPr b="1" sz="2800">
                <a:solidFill>
                  <a:schemeClr val="lt1"/>
                </a:solidFill>
                <a:latin typeface="Cairo"/>
                <a:ea typeface="Cairo"/>
                <a:cs typeface="Cairo"/>
                <a:sym typeface="Cairo"/>
              </a:defRPr>
            </a:lvl5pPr>
            <a:lvl6pPr lvl="5">
              <a:spcBef>
                <a:spcPts val="0"/>
              </a:spcBef>
              <a:spcAft>
                <a:spcPts val="0"/>
              </a:spcAft>
              <a:buClr>
                <a:schemeClr val="lt1"/>
              </a:buClr>
              <a:buSzPts val="2800"/>
              <a:buFont typeface="Cairo"/>
              <a:buNone/>
              <a:defRPr b="1" sz="2800">
                <a:solidFill>
                  <a:schemeClr val="lt1"/>
                </a:solidFill>
                <a:latin typeface="Cairo"/>
                <a:ea typeface="Cairo"/>
                <a:cs typeface="Cairo"/>
                <a:sym typeface="Cairo"/>
              </a:defRPr>
            </a:lvl6pPr>
            <a:lvl7pPr lvl="6">
              <a:spcBef>
                <a:spcPts val="0"/>
              </a:spcBef>
              <a:spcAft>
                <a:spcPts val="0"/>
              </a:spcAft>
              <a:buClr>
                <a:schemeClr val="lt1"/>
              </a:buClr>
              <a:buSzPts val="2800"/>
              <a:buFont typeface="Cairo"/>
              <a:buNone/>
              <a:defRPr b="1" sz="2800">
                <a:solidFill>
                  <a:schemeClr val="lt1"/>
                </a:solidFill>
                <a:latin typeface="Cairo"/>
                <a:ea typeface="Cairo"/>
                <a:cs typeface="Cairo"/>
                <a:sym typeface="Cairo"/>
              </a:defRPr>
            </a:lvl7pPr>
            <a:lvl8pPr lvl="7">
              <a:spcBef>
                <a:spcPts val="0"/>
              </a:spcBef>
              <a:spcAft>
                <a:spcPts val="0"/>
              </a:spcAft>
              <a:buClr>
                <a:schemeClr val="lt1"/>
              </a:buClr>
              <a:buSzPts val="2800"/>
              <a:buFont typeface="Cairo"/>
              <a:buNone/>
              <a:defRPr b="1" sz="2800">
                <a:solidFill>
                  <a:schemeClr val="lt1"/>
                </a:solidFill>
                <a:latin typeface="Cairo"/>
                <a:ea typeface="Cairo"/>
                <a:cs typeface="Cairo"/>
                <a:sym typeface="Cairo"/>
              </a:defRPr>
            </a:lvl8pPr>
            <a:lvl9pPr lvl="8">
              <a:spcBef>
                <a:spcPts val="0"/>
              </a:spcBef>
              <a:spcAft>
                <a:spcPts val="0"/>
              </a:spcAft>
              <a:buClr>
                <a:schemeClr val="lt1"/>
              </a:buClr>
              <a:buSzPts val="2800"/>
              <a:buFont typeface="Cairo"/>
              <a:buNone/>
              <a:defRPr b="1" sz="2800">
                <a:solidFill>
                  <a:schemeClr val="lt1"/>
                </a:solidFill>
                <a:latin typeface="Cairo"/>
                <a:ea typeface="Cairo"/>
                <a:cs typeface="Cairo"/>
                <a:sym typeface="Cairo"/>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lt1"/>
              </a:buClr>
              <a:buSzPts val="1800"/>
              <a:buFont typeface="Exo"/>
              <a:buChar char="●"/>
              <a:defRPr sz="1800">
                <a:solidFill>
                  <a:schemeClr val="lt1"/>
                </a:solidFill>
                <a:latin typeface="Exo"/>
                <a:ea typeface="Exo"/>
                <a:cs typeface="Exo"/>
                <a:sym typeface="Exo"/>
              </a:defRPr>
            </a:lvl1pPr>
            <a:lvl2pPr indent="-317500" lvl="1" marL="914400">
              <a:lnSpc>
                <a:spcPct val="115000"/>
              </a:lnSpc>
              <a:spcBef>
                <a:spcPts val="1600"/>
              </a:spcBef>
              <a:spcAft>
                <a:spcPts val="0"/>
              </a:spcAft>
              <a:buClr>
                <a:schemeClr val="lt1"/>
              </a:buClr>
              <a:buSzPts val="1400"/>
              <a:buFont typeface="Exo"/>
              <a:buChar char="○"/>
              <a:defRPr>
                <a:solidFill>
                  <a:schemeClr val="lt1"/>
                </a:solidFill>
                <a:latin typeface="Exo"/>
                <a:ea typeface="Exo"/>
                <a:cs typeface="Exo"/>
                <a:sym typeface="Exo"/>
              </a:defRPr>
            </a:lvl2pPr>
            <a:lvl3pPr indent="-317500" lvl="2" marL="1371600">
              <a:lnSpc>
                <a:spcPct val="115000"/>
              </a:lnSpc>
              <a:spcBef>
                <a:spcPts val="1600"/>
              </a:spcBef>
              <a:spcAft>
                <a:spcPts val="0"/>
              </a:spcAft>
              <a:buClr>
                <a:schemeClr val="lt1"/>
              </a:buClr>
              <a:buSzPts val="1400"/>
              <a:buFont typeface="Exo"/>
              <a:buChar char="■"/>
              <a:defRPr>
                <a:solidFill>
                  <a:schemeClr val="lt1"/>
                </a:solidFill>
                <a:latin typeface="Exo"/>
                <a:ea typeface="Exo"/>
                <a:cs typeface="Exo"/>
                <a:sym typeface="Exo"/>
              </a:defRPr>
            </a:lvl3pPr>
            <a:lvl4pPr indent="-317500" lvl="3" marL="1828800">
              <a:lnSpc>
                <a:spcPct val="115000"/>
              </a:lnSpc>
              <a:spcBef>
                <a:spcPts val="1600"/>
              </a:spcBef>
              <a:spcAft>
                <a:spcPts val="0"/>
              </a:spcAft>
              <a:buClr>
                <a:schemeClr val="lt1"/>
              </a:buClr>
              <a:buSzPts val="1400"/>
              <a:buFont typeface="Exo"/>
              <a:buChar char="●"/>
              <a:defRPr>
                <a:solidFill>
                  <a:schemeClr val="lt1"/>
                </a:solidFill>
                <a:latin typeface="Exo"/>
                <a:ea typeface="Exo"/>
                <a:cs typeface="Exo"/>
                <a:sym typeface="Exo"/>
              </a:defRPr>
            </a:lvl4pPr>
            <a:lvl5pPr indent="-317500" lvl="4" marL="2286000">
              <a:lnSpc>
                <a:spcPct val="115000"/>
              </a:lnSpc>
              <a:spcBef>
                <a:spcPts val="1600"/>
              </a:spcBef>
              <a:spcAft>
                <a:spcPts val="0"/>
              </a:spcAft>
              <a:buClr>
                <a:schemeClr val="lt1"/>
              </a:buClr>
              <a:buSzPts val="1400"/>
              <a:buFont typeface="Exo"/>
              <a:buChar char="○"/>
              <a:defRPr>
                <a:solidFill>
                  <a:schemeClr val="lt1"/>
                </a:solidFill>
                <a:latin typeface="Exo"/>
                <a:ea typeface="Exo"/>
                <a:cs typeface="Exo"/>
                <a:sym typeface="Exo"/>
              </a:defRPr>
            </a:lvl5pPr>
            <a:lvl6pPr indent="-317500" lvl="5" marL="2743200">
              <a:lnSpc>
                <a:spcPct val="115000"/>
              </a:lnSpc>
              <a:spcBef>
                <a:spcPts val="1600"/>
              </a:spcBef>
              <a:spcAft>
                <a:spcPts val="0"/>
              </a:spcAft>
              <a:buClr>
                <a:schemeClr val="lt1"/>
              </a:buClr>
              <a:buSzPts val="1400"/>
              <a:buFont typeface="Exo"/>
              <a:buChar char="■"/>
              <a:defRPr>
                <a:solidFill>
                  <a:schemeClr val="lt1"/>
                </a:solidFill>
                <a:latin typeface="Exo"/>
                <a:ea typeface="Exo"/>
                <a:cs typeface="Exo"/>
                <a:sym typeface="Exo"/>
              </a:defRPr>
            </a:lvl6pPr>
            <a:lvl7pPr indent="-317500" lvl="6" marL="3200400">
              <a:lnSpc>
                <a:spcPct val="115000"/>
              </a:lnSpc>
              <a:spcBef>
                <a:spcPts val="1600"/>
              </a:spcBef>
              <a:spcAft>
                <a:spcPts val="0"/>
              </a:spcAft>
              <a:buClr>
                <a:schemeClr val="lt1"/>
              </a:buClr>
              <a:buSzPts val="1400"/>
              <a:buFont typeface="Exo"/>
              <a:buChar char="●"/>
              <a:defRPr>
                <a:solidFill>
                  <a:schemeClr val="lt1"/>
                </a:solidFill>
                <a:latin typeface="Exo"/>
                <a:ea typeface="Exo"/>
                <a:cs typeface="Exo"/>
                <a:sym typeface="Exo"/>
              </a:defRPr>
            </a:lvl7pPr>
            <a:lvl8pPr indent="-317500" lvl="7" marL="3657600">
              <a:lnSpc>
                <a:spcPct val="115000"/>
              </a:lnSpc>
              <a:spcBef>
                <a:spcPts val="1600"/>
              </a:spcBef>
              <a:spcAft>
                <a:spcPts val="0"/>
              </a:spcAft>
              <a:buClr>
                <a:schemeClr val="lt1"/>
              </a:buClr>
              <a:buSzPts val="1400"/>
              <a:buFont typeface="Exo"/>
              <a:buChar char="○"/>
              <a:defRPr>
                <a:solidFill>
                  <a:schemeClr val="lt1"/>
                </a:solidFill>
                <a:latin typeface="Exo"/>
                <a:ea typeface="Exo"/>
                <a:cs typeface="Exo"/>
                <a:sym typeface="Exo"/>
              </a:defRPr>
            </a:lvl8pPr>
            <a:lvl9pPr indent="-317500" lvl="8" marL="4114800">
              <a:lnSpc>
                <a:spcPct val="115000"/>
              </a:lnSpc>
              <a:spcBef>
                <a:spcPts val="1600"/>
              </a:spcBef>
              <a:spcAft>
                <a:spcPts val="1600"/>
              </a:spcAft>
              <a:buClr>
                <a:schemeClr val="lt1"/>
              </a:buClr>
              <a:buSzPts val="1400"/>
              <a:buFont typeface="Exo"/>
              <a:buChar char="■"/>
              <a:defRPr>
                <a:solidFill>
                  <a:schemeClr val="lt1"/>
                </a:solidFill>
                <a:latin typeface="Exo"/>
                <a:ea typeface="Exo"/>
                <a:cs typeface="Exo"/>
                <a:sym typeface="Exo"/>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jpg"/><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 Id="rId3" Type="http://schemas.openxmlformats.org/officeDocument/2006/relationships/image" Target="../media/image4.jp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image" Target="../media/image10.jpg"/><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 Id="rId3"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xml"/><Relationship Id="rId3" Type="http://schemas.openxmlformats.org/officeDocument/2006/relationships/image" Target="../media/image11.jpg"/><Relationship Id="rId4" Type="http://schemas.openxmlformats.org/officeDocument/2006/relationships/hyperlink" Target="http://www.stlamerican.com/news/editorials/trump-attacks-black-women-because-he-fears-us/article_1178295c-e882-11e8-8d17-c7a4cbe29bd1.html"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1" name="Shape 141"/>
        <p:cNvGrpSpPr/>
        <p:nvPr/>
      </p:nvGrpSpPr>
      <p:grpSpPr>
        <a:xfrm>
          <a:off x="0" y="0"/>
          <a:ext cx="0" cy="0"/>
          <a:chOff x="0" y="0"/>
          <a:chExt cx="0" cy="0"/>
        </a:xfrm>
      </p:grpSpPr>
      <p:sp>
        <p:nvSpPr>
          <p:cNvPr id="142" name="Google Shape;142;p25"/>
          <p:cNvSpPr txBox="1"/>
          <p:nvPr>
            <p:ph type="ctrTitle"/>
          </p:nvPr>
        </p:nvSpPr>
        <p:spPr>
          <a:xfrm>
            <a:off x="797225" y="1129550"/>
            <a:ext cx="7717500" cy="914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rPr>
              <a:t>Under Fire: </a:t>
            </a:r>
            <a:endParaRPr>
              <a:solidFill>
                <a:schemeClr val="dk1"/>
              </a:solidFill>
            </a:endParaRPr>
          </a:p>
          <a:p>
            <a:pPr indent="0" lvl="0" marL="0" rtl="0" algn="ctr">
              <a:spcBef>
                <a:spcPts val="0"/>
              </a:spcBef>
              <a:spcAft>
                <a:spcPts val="0"/>
              </a:spcAft>
              <a:buNone/>
            </a:pPr>
            <a:r>
              <a:rPr lang="en" sz="4000">
                <a:solidFill>
                  <a:schemeClr val="dk1"/>
                </a:solidFill>
              </a:rPr>
              <a:t>Reporting From the Frontlines of the Trump White House</a:t>
            </a:r>
            <a:endParaRPr sz="4000">
              <a:solidFill>
                <a:schemeClr val="dk1"/>
              </a:solidFill>
            </a:endParaRPr>
          </a:p>
        </p:txBody>
      </p:sp>
      <p:sp>
        <p:nvSpPr>
          <p:cNvPr id="143" name="Google Shape;143;p25"/>
          <p:cNvSpPr txBox="1"/>
          <p:nvPr>
            <p:ph idx="1" type="subTitle"/>
          </p:nvPr>
        </p:nvSpPr>
        <p:spPr>
          <a:xfrm>
            <a:off x="797225" y="2946900"/>
            <a:ext cx="7717500" cy="386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Author: April Ryan</a:t>
            </a:r>
            <a:endParaRPr/>
          </a:p>
          <a:p>
            <a:pPr indent="0" lvl="0" marL="0" rtl="0" algn="ctr">
              <a:spcBef>
                <a:spcPts val="0"/>
              </a:spcBef>
              <a:spcAft>
                <a:spcPts val="0"/>
              </a:spcAft>
              <a:buNone/>
            </a:pPr>
            <a:r>
              <a:rPr lang="en"/>
              <a:t>Presentation by: Jade Boone</a:t>
            </a:r>
            <a:endParaRPr/>
          </a:p>
        </p:txBody>
      </p:sp>
    </p:spTree>
  </p:cSld>
  <p:clrMapOvr>
    <a:masterClrMapping/>
  </p:clrMapOvr>
  <mc:AlternateContent>
    <mc:Choice Requires="p14">
      <p:transition spd="slow" p14:dur="2500">
        <p:fade thruBlk="1"/>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7" name="Shape 147"/>
        <p:cNvGrpSpPr/>
        <p:nvPr/>
      </p:nvGrpSpPr>
      <p:grpSpPr>
        <a:xfrm>
          <a:off x="0" y="0"/>
          <a:ext cx="0" cy="0"/>
          <a:chOff x="0" y="0"/>
          <a:chExt cx="0" cy="0"/>
        </a:xfrm>
      </p:grpSpPr>
      <p:sp>
        <p:nvSpPr>
          <p:cNvPr id="148" name="Google Shape;148;p26"/>
          <p:cNvSpPr txBox="1"/>
          <p:nvPr>
            <p:ph idx="21" type="title"/>
          </p:nvPr>
        </p:nvSpPr>
        <p:spPr>
          <a:xfrm>
            <a:off x="713225" y="507425"/>
            <a:ext cx="7717500" cy="28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Table of Contents</a:t>
            </a:r>
            <a:endParaRPr/>
          </a:p>
        </p:txBody>
      </p:sp>
      <p:sp>
        <p:nvSpPr>
          <p:cNvPr id="149" name="Google Shape;149;p26"/>
          <p:cNvSpPr/>
          <p:nvPr/>
        </p:nvSpPr>
        <p:spPr>
          <a:xfrm>
            <a:off x="4923050" y="3619850"/>
            <a:ext cx="736500" cy="736500"/>
          </a:xfrm>
          <a:prstGeom prst="ellipse">
            <a:avLst/>
          </a:prstGeom>
          <a:solidFill>
            <a:srgbClr val="B23D46">
              <a:alpha val="3067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0" name="Google Shape;150;p26"/>
          <p:cNvSpPr/>
          <p:nvPr/>
        </p:nvSpPr>
        <p:spPr>
          <a:xfrm>
            <a:off x="4923050" y="2356525"/>
            <a:ext cx="736500" cy="736500"/>
          </a:xfrm>
          <a:prstGeom prst="ellipse">
            <a:avLst/>
          </a:prstGeom>
          <a:solidFill>
            <a:srgbClr val="B23D46">
              <a:alpha val="3067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1" name="Google Shape;151;p26"/>
          <p:cNvSpPr/>
          <p:nvPr/>
        </p:nvSpPr>
        <p:spPr>
          <a:xfrm>
            <a:off x="4923050" y="1093200"/>
            <a:ext cx="736500" cy="736500"/>
          </a:xfrm>
          <a:prstGeom prst="ellipse">
            <a:avLst/>
          </a:prstGeom>
          <a:solidFill>
            <a:srgbClr val="B23D46">
              <a:alpha val="3067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2" name="Google Shape;152;p26"/>
          <p:cNvSpPr/>
          <p:nvPr/>
        </p:nvSpPr>
        <p:spPr>
          <a:xfrm>
            <a:off x="991025" y="3619850"/>
            <a:ext cx="736500" cy="736500"/>
          </a:xfrm>
          <a:prstGeom prst="ellipse">
            <a:avLst/>
          </a:prstGeom>
          <a:solidFill>
            <a:srgbClr val="B23D46">
              <a:alpha val="3067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3" name="Google Shape;153;p26"/>
          <p:cNvSpPr/>
          <p:nvPr/>
        </p:nvSpPr>
        <p:spPr>
          <a:xfrm>
            <a:off x="991025" y="2356525"/>
            <a:ext cx="736500" cy="736500"/>
          </a:xfrm>
          <a:prstGeom prst="ellipse">
            <a:avLst/>
          </a:prstGeom>
          <a:solidFill>
            <a:srgbClr val="B23D46">
              <a:alpha val="3067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4" name="Google Shape;154;p26"/>
          <p:cNvSpPr/>
          <p:nvPr/>
        </p:nvSpPr>
        <p:spPr>
          <a:xfrm>
            <a:off x="991025" y="1093200"/>
            <a:ext cx="736500" cy="736500"/>
          </a:xfrm>
          <a:prstGeom prst="ellipse">
            <a:avLst/>
          </a:prstGeom>
          <a:solidFill>
            <a:srgbClr val="B23D46">
              <a:alpha val="3067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5" name="Google Shape;155;p26"/>
          <p:cNvSpPr txBox="1"/>
          <p:nvPr>
            <p:ph type="title"/>
          </p:nvPr>
        </p:nvSpPr>
        <p:spPr>
          <a:xfrm>
            <a:off x="1786050" y="1296900"/>
            <a:ext cx="2437800" cy="329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About the author</a:t>
            </a:r>
            <a:endParaRPr/>
          </a:p>
        </p:txBody>
      </p:sp>
      <p:sp>
        <p:nvSpPr>
          <p:cNvPr id="156" name="Google Shape;156;p26"/>
          <p:cNvSpPr txBox="1"/>
          <p:nvPr>
            <p:ph idx="1" type="subTitle"/>
          </p:nvPr>
        </p:nvSpPr>
        <p:spPr>
          <a:xfrm>
            <a:off x="1786050" y="1625850"/>
            <a:ext cx="2437800" cy="522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April Ryan</a:t>
            </a:r>
            <a:endParaRPr/>
          </a:p>
        </p:txBody>
      </p:sp>
      <p:sp>
        <p:nvSpPr>
          <p:cNvPr id="157" name="Google Shape;157;p26"/>
          <p:cNvSpPr txBox="1"/>
          <p:nvPr>
            <p:ph idx="2" type="title"/>
          </p:nvPr>
        </p:nvSpPr>
        <p:spPr>
          <a:xfrm>
            <a:off x="1021175" y="1200150"/>
            <a:ext cx="676200" cy="522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01</a:t>
            </a:r>
            <a:endParaRPr/>
          </a:p>
        </p:txBody>
      </p:sp>
      <p:sp>
        <p:nvSpPr>
          <p:cNvPr id="158" name="Google Shape;158;p26"/>
          <p:cNvSpPr txBox="1"/>
          <p:nvPr>
            <p:ph idx="3" type="title"/>
          </p:nvPr>
        </p:nvSpPr>
        <p:spPr>
          <a:xfrm>
            <a:off x="5712475" y="1297050"/>
            <a:ext cx="2437800" cy="32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What I learned</a:t>
            </a:r>
            <a:endParaRPr/>
          </a:p>
        </p:txBody>
      </p:sp>
      <p:sp>
        <p:nvSpPr>
          <p:cNvPr id="159" name="Google Shape;159;p26"/>
          <p:cNvSpPr txBox="1"/>
          <p:nvPr>
            <p:ph idx="5" type="title"/>
          </p:nvPr>
        </p:nvSpPr>
        <p:spPr>
          <a:xfrm>
            <a:off x="4953200" y="1200150"/>
            <a:ext cx="676200" cy="522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04</a:t>
            </a:r>
            <a:endParaRPr/>
          </a:p>
        </p:txBody>
      </p:sp>
      <p:sp>
        <p:nvSpPr>
          <p:cNvPr id="160" name="Google Shape;160;p26"/>
          <p:cNvSpPr txBox="1"/>
          <p:nvPr>
            <p:ph idx="6" type="title"/>
          </p:nvPr>
        </p:nvSpPr>
        <p:spPr>
          <a:xfrm>
            <a:off x="1786050" y="2560225"/>
            <a:ext cx="2437800" cy="329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Quote</a:t>
            </a:r>
            <a:endParaRPr/>
          </a:p>
        </p:txBody>
      </p:sp>
      <p:sp>
        <p:nvSpPr>
          <p:cNvPr id="161" name="Google Shape;161;p26"/>
          <p:cNvSpPr txBox="1"/>
          <p:nvPr>
            <p:ph idx="8" type="title"/>
          </p:nvPr>
        </p:nvSpPr>
        <p:spPr>
          <a:xfrm>
            <a:off x="1021175" y="2463475"/>
            <a:ext cx="676200" cy="522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02</a:t>
            </a:r>
            <a:endParaRPr/>
          </a:p>
        </p:txBody>
      </p:sp>
      <p:sp>
        <p:nvSpPr>
          <p:cNvPr id="162" name="Google Shape;162;p26"/>
          <p:cNvSpPr txBox="1"/>
          <p:nvPr>
            <p:ph idx="9" type="title"/>
          </p:nvPr>
        </p:nvSpPr>
        <p:spPr>
          <a:xfrm>
            <a:off x="5712475" y="2560375"/>
            <a:ext cx="2437800" cy="32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Themes/Key Points</a:t>
            </a:r>
            <a:endParaRPr/>
          </a:p>
        </p:txBody>
      </p:sp>
      <p:sp>
        <p:nvSpPr>
          <p:cNvPr id="163" name="Google Shape;163;p26"/>
          <p:cNvSpPr txBox="1"/>
          <p:nvPr>
            <p:ph idx="14" type="title"/>
          </p:nvPr>
        </p:nvSpPr>
        <p:spPr>
          <a:xfrm>
            <a:off x="4953200" y="2463475"/>
            <a:ext cx="676200" cy="522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05</a:t>
            </a:r>
            <a:endParaRPr/>
          </a:p>
        </p:txBody>
      </p:sp>
      <p:sp>
        <p:nvSpPr>
          <p:cNvPr id="164" name="Google Shape;164;p26"/>
          <p:cNvSpPr txBox="1"/>
          <p:nvPr>
            <p:ph idx="15" type="title"/>
          </p:nvPr>
        </p:nvSpPr>
        <p:spPr>
          <a:xfrm>
            <a:off x="1786050" y="3823700"/>
            <a:ext cx="2435100" cy="32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Synopsis</a:t>
            </a:r>
            <a:endParaRPr>
              <a:solidFill>
                <a:schemeClr val="dk1"/>
              </a:solidFill>
            </a:endParaRPr>
          </a:p>
        </p:txBody>
      </p:sp>
      <p:sp>
        <p:nvSpPr>
          <p:cNvPr id="165" name="Google Shape;165;p26"/>
          <p:cNvSpPr txBox="1"/>
          <p:nvPr>
            <p:ph idx="16" type="subTitle"/>
          </p:nvPr>
        </p:nvSpPr>
        <p:spPr>
          <a:xfrm>
            <a:off x="1786050" y="4152500"/>
            <a:ext cx="2437800" cy="522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What the book entails</a:t>
            </a:r>
            <a:endParaRPr/>
          </a:p>
        </p:txBody>
      </p:sp>
      <p:sp>
        <p:nvSpPr>
          <p:cNvPr id="166" name="Google Shape;166;p26"/>
          <p:cNvSpPr txBox="1"/>
          <p:nvPr>
            <p:ph idx="17" type="title"/>
          </p:nvPr>
        </p:nvSpPr>
        <p:spPr>
          <a:xfrm>
            <a:off x="1021175" y="3726800"/>
            <a:ext cx="676200" cy="522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03</a:t>
            </a:r>
            <a:endParaRPr/>
          </a:p>
        </p:txBody>
      </p:sp>
      <p:sp>
        <p:nvSpPr>
          <p:cNvPr id="167" name="Google Shape;167;p26"/>
          <p:cNvSpPr txBox="1"/>
          <p:nvPr>
            <p:ph idx="18" type="title"/>
          </p:nvPr>
        </p:nvSpPr>
        <p:spPr>
          <a:xfrm>
            <a:off x="5712475" y="3823700"/>
            <a:ext cx="2437800" cy="32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Conclusions</a:t>
            </a:r>
            <a:endParaRPr/>
          </a:p>
        </p:txBody>
      </p:sp>
      <p:sp>
        <p:nvSpPr>
          <p:cNvPr id="168" name="Google Shape;168;p26"/>
          <p:cNvSpPr txBox="1"/>
          <p:nvPr>
            <p:ph idx="19" type="subTitle"/>
          </p:nvPr>
        </p:nvSpPr>
        <p:spPr>
          <a:xfrm>
            <a:off x="5712475" y="4152500"/>
            <a:ext cx="2440500" cy="522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End of Story</a:t>
            </a:r>
            <a:endParaRPr/>
          </a:p>
        </p:txBody>
      </p:sp>
      <p:sp>
        <p:nvSpPr>
          <p:cNvPr id="169" name="Google Shape;169;p26"/>
          <p:cNvSpPr txBox="1"/>
          <p:nvPr>
            <p:ph idx="20" type="title"/>
          </p:nvPr>
        </p:nvSpPr>
        <p:spPr>
          <a:xfrm>
            <a:off x="4953200" y="3726800"/>
            <a:ext cx="676200" cy="522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06</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3" name="Shape 173"/>
        <p:cNvGrpSpPr/>
        <p:nvPr/>
      </p:nvGrpSpPr>
      <p:grpSpPr>
        <a:xfrm>
          <a:off x="0" y="0"/>
          <a:ext cx="0" cy="0"/>
          <a:chOff x="0" y="0"/>
          <a:chExt cx="0" cy="0"/>
        </a:xfrm>
      </p:grpSpPr>
      <p:sp>
        <p:nvSpPr>
          <p:cNvPr id="174" name="Google Shape;174;p27"/>
          <p:cNvSpPr txBox="1"/>
          <p:nvPr>
            <p:ph type="title"/>
          </p:nvPr>
        </p:nvSpPr>
        <p:spPr>
          <a:xfrm>
            <a:off x="459125" y="255000"/>
            <a:ext cx="7717500" cy="28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400"/>
              <a:t>April Ryan</a:t>
            </a:r>
            <a:endParaRPr sz="3400"/>
          </a:p>
          <a:p>
            <a:pPr indent="0" lvl="0" marL="0" rtl="0" algn="ctr">
              <a:spcBef>
                <a:spcPts val="0"/>
              </a:spcBef>
              <a:spcAft>
                <a:spcPts val="0"/>
              </a:spcAft>
              <a:buNone/>
            </a:pPr>
            <a:r>
              <a:t/>
            </a:r>
            <a:endParaRPr/>
          </a:p>
        </p:txBody>
      </p:sp>
      <p:sp>
        <p:nvSpPr>
          <p:cNvPr id="175" name="Google Shape;175;p27"/>
          <p:cNvSpPr txBox="1"/>
          <p:nvPr>
            <p:ph idx="1" type="body"/>
          </p:nvPr>
        </p:nvSpPr>
        <p:spPr>
          <a:xfrm>
            <a:off x="632225" y="2024775"/>
            <a:ext cx="7978800" cy="3556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April Danielle Ryan is an American Correspondent and author. Since 1997, she has served as a White House correspondent and is the Washington, D.C., bureau chief for American Urban Radio Networks. In 2017, she joined CNN as a political analyst. She has been featured in Vogue, Cosmopolitan, The New York Times, Washington Post, and Elle Magazine. She has also appeared on numerous television news programs. She is the 2017 National Association of Black Journalists, Journalist of the Year. </a:t>
            </a:r>
            <a:endParaRPr sz="1200"/>
          </a:p>
        </p:txBody>
      </p:sp>
      <p:pic>
        <p:nvPicPr>
          <p:cNvPr id="176" name="Google Shape;176;p27"/>
          <p:cNvPicPr preferRelativeResize="0"/>
          <p:nvPr/>
        </p:nvPicPr>
        <p:blipFill>
          <a:blip r:embed="rId4">
            <a:alphaModFix/>
          </a:blip>
          <a:stretch>
            <a:fillRect/>
          </a:stretch>
        </p:blipFill>
        <p:spPr>
          <a:xfrm>
            <a:off x="3114275" y="542700"/>
            <a:ext cx="2407200" cy="2489700"/>
          </a:xfrm>
          <a:prstGeom prst="ellipse">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0" name="Shape 180"/>
        <p:cNvGrpSpPr/>
        <p:nvPr/>
      </p:nvGrpSpPr>
      <p:grpSpPr>
        <a:xfrm>
          <a:off x="0" y="0"/>
          <a:ext cx="0" cy="0"/>
          <a:chOff x="0" y="0"/>
          <a:chExt cx="0" cy="0"/>
        </a:xfrm>
      </p:grpSpPr>
      <p:sp>
        <p:nvSpPr>
          <p:cNvPr id="181" name="Google Shape;181;p28"/>
          <p:cNvSpPr txBox="1"/>
          <p:nvPr>
            <p:ph idx="1" type="body"/>
          </p:nvPr>
        </p:nvSpPr>
        <p:spPr>
          <a:xfrm>
            <a:off x="713225" y="2436850"/>
            <a:ext cx="3236400" cy="1179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400"/>
              <a:t>“</a:t>
            </a:r>
            <a:r>
              <a:rPr lang="en" sz="2400"/>
              <a:t>If you don't like something, change it. If you can't change it, change your attitude"</a:t>
            </a:r>
            <a:r>
              <a:rPr lang="en" sz="2000"/>
              <a:t> </a:t>
            </a:r>
            <a:endParaRPr sz="2000"/>
          </a:p>
          <a:p>
            <a:pPr indent="0" lvl="0" marL="0" rtl="0" algn="ctr">
              <a:spcBef>
                <a:spcPts val="0"/>
              </a:spcBef>
              <a:spcAft>
                <a:spcPts val="0"/>
              </a:spcAft>
              <a:buNone/>
            </a:pPr>
            <a:r>
              <a:rPr lang="en" sz="2000"/>
              <a:t>- Maya Angelou</a:t>
            </a:r>
            <a:endParaRPr sz="2000"/>
          </a:p>
        </p:txBody>
      </p:sp>
      <p:pic>
        <p:nvPicPr>
          <p:cNvPr id="182" name="Google Shape;182;p28"/>
          <p:cNvPicPr preferRelativeResize="0"/>
          <p:nvPr/>
        </p:nvPicPr>
        <p:blipFill rotWithShape="1">
          <a:blip r:embed="rId4">
            <a:alphaModFix/>
          </a:blip>
          <a:srcRect b="0" l="0" r="0" t="0"/>
          <a:stretch/>
        </p:blipFill>
        <p:spPr>
          <a:xfrm>
            <a:off x="5579700" y="417600"/>
            <a:ext cx="2807400" cy="3508200"/>
          </a:xfrm>
          <a:prstGeom prst="ellipse">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6" name="Shape 186"/>
        <p:cNvGrpSpPr/>
        <p:nvPr/>
      </p:nvGrpSpPr>
      <p:grpSpPr>
        <a:xfrm>
          <a:off x="0" y="0"/>
          <a:ext cx="0" cy="0"/>
          <a:chOff x="0" y="0"/>
          <a:chExt cx="0" cy="0"/>
        </a:xfrm>
      </p:grpSpPr>
      <p:sp>
        <p:nvSpPr>
          <p:cNvPr id="187" name="Google Shape;187;p29"/>
          <p:cNvSpPr txBox="1"/>
          <p:nvPr>
            <p:ph idx="1" type="body"/>
          </p:nvPr>
        </p:nvSpPr>
        <p:spPr>
          <a:xfrm>
            <a:off x="1095750" y="1486050"/>
            <a:ext cx="6952500" cy="2541000"/>
          </a:xfrm>
          <a:prstGeom prst="rect">
            <a:avLst/>
          </a:prstGeom>
        </p:spPr>
        <p:txBody>
          <a:bodyPr anchorCtr="0" anchor="t" bIns="91425" lIns="91425" spcFirstLastPara="1" rIns="91425" wrap="square" tIns="91425">
            <a:noAutofit/>
          </a:bodyPr>
          <a:lstStyle/>
          <a:p>
            <a:pPr indent="0" lvl="0" marL="457200" rtl="0" algn="l">
              <a:spcBef>
                <a:spcPts val="1000"/>
              </a:spcBef>
              <a:spcAft>
                <a:spcPts val="1000"/>
              </a:spcAft>
              <a:buNone/>
            </a:pPr>
            <a:r>
              <a:rPr lang="en"/>
              <a:t>April Ryan takes us behind the scenes of what it’s like to be a journalist in a Trump White House. She details the influence of asking the hard questions no one else will. </a:t>
            </a:r>
            <a:r>
              <a:rPr lang="en"/>
              <a:t>In Under Fire, Ryan takes us inside the confusion and chaos of the Trump White House to understand how she and other reporters adjusted to the new normal. She takes us inside the policy debates, the revolving door of personnel appointments, and what it is like when she, as a reporter asking difficult questions, finds herself in the spotlight, becoming part of the story. With the world on edge and a country grappling with a new controversy almost daily, Ryan gives readers a glimpse into current events from her perspective, not only from inside the briefing room but also as a target of those who want to avoid answering probing questions.</a:t>
            </a:r>
            <a:endParaRPr/>
          </a:p>
        </p:txBody>
      </p:sp>
      <p:sp>
        <p:nvSpPr>
          <p:cNvPr id="188" name="Google Shape;188;p29"/>
          <p:cNvSpPr txBox="1"/>
          <p:nvPr>
            <p:ph type="title"/>
          </p:nvPr>
        </p:nvSpPr>
        <p:spPr>
          <a:xfrm>
            <a:off x="311700" y="36260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Synopsis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2" name="Shape 192"/>
        <p:cNvGrpSpPr/>
        <p:nvPr/>
      </p:nvGrpSpPr>
      <p:grpSpPr>
        <a:xfrm>
          <a:off x="0" y="0"/>
          <a:ext cx="0" cy="0"/>
          <a:chOff x="0" y="0"/>
          <a:chExt cx="0" cy="0"/>
        </a:xfrm>
      </p:grpSpPr>
      <p:sp>
        <p:nvSpPr>
          <p:cNvPr id="193" name="Google Shape;193;p30"/>
          <p:cNvSpPr txBox="1"/>
          <p:nvPr>
            <p:ph idx="1" type="body"/>
          </p:nvPr>
        </p:nvSpPr>
        <p:spPr>
          <a:xfrm>
            <a:off x="720050" y="1779700"/>
            <a:ext cx="3753600" cy="2824800"/>
          </a:xfrm>
          <a:prstGeom prst="rect">
            <a:avLst/>
          </a:prstGeom>
        </p:spPr>
        <p:txBody>
          <a:bodyPr anchorCtr="0" anchor="ctr" bIns="91425" lIns="91425" spcFirstLastPara="1" rIns="91425" wrap="square" tIns="91425">
            <a:noAutofit/>
          </a:bodyPr>
          <a:lstStyle/>
          <a:p>
            <a:pPr indent="-323850" lvl="0" marL="457200" rtl="0" algn="l">
              <a:spcBef>
                <a:spcPts val="1000"/>
              </a:spcBef>
              <a:spcAft>
                <a:spcPts val="0"/>
              </a:spcAft>
              <a:buSzPts val="1500"/>
              <a:buChar char="●"/>
            </a:pPr>
            <a:r>
              <a:rPr lang="en"/>
              <a:t>An interview Trump did saying he thought being President would be “easier” </a:t>
            </a:r>
            <a:endParaRPr/>
          </a:p>
          <a:p>
            <a:pPr indent="-323850" lvl="0" marL="457200" rtl="0" algn="l">
              <a:spcBef>
                <a:spcPts val="1000"/>
              </a:spcBef>
              <a:spcAft>
                <a:spcPts val="0"/>
              </a:spcAft>
              <a:buSzPts val="1500"/>
              <a:buChar char="●"/>
            </a:pPr>
            <a:r>
              <a:rPr lang="en"/>
              <a:t>Trump has a way of lying and twisting words to his agenda</a:t>
            </a:r>
            <a:endParaRPr/>
          </a:p>
          <a:p>
            <a:pPr indent="-323850" lvl="0" marL="457200" rtl="0" algn="l">
              <a:spcBef>
                <a:spcPts val="1000"/>
              </a:spcBef>
              <a:spcAft>
                <a:spcPts val="0"/>
              </a:spcAft>
              <a:buSzPts val="1500"/>
              <a:buChar char="●"/>
            </a:pPr>
            <a:r>
              <a:rPr lang="en"/>
              <a:t>Black journalists in the White House did not usually have access to interview/question republican candidates </a:t>
            </a:r>
            <a:endParaRPr/>
          </a:p>
          <a:p>
            <a:pPr indent="-323850" lvl="0" marL="457200" rtl="0" algn="l">
              <a:spcBef>
                <a:spcPts val="1000"/>
              </a:spcBef>
              <a:spcAft>
                <a:spcPts val="0"/>
              </a:spcAft>
              <a:buSzPts val="1500"/>
              <a:buChar char="●"/>
            </a:pPr>
            <a:r>
              <a:rPr lang="en"/>
              <a:t>Start time for Trump is 11:30am, first president April Ryan experienced w/ later schedule</a:t>
            </a:r>
            <a:endParaRPr/>
          </a:p>
        </p:txBody>
      </p:sp>
      <p:sp>
        <p:nvSpPr>
          <p:cNvPr id="194" name="Google Shape;194;p30"/>
          <p:cNvSpPr txBox="1"/>
          <p:nvPr>
            <p:ph idx="2" type="body"/>
          </p:nvPr>
        </p:nvSpPr>
        <p:spPr>
          <a:xfrm>
            <a:off x="4670300" y="1779700"/>
            <a:ext cx="3753600" cy="2824800"/>
          </a:xfrm>
          <a:prstGeom prst="rect">
            <a:avLst/>
          </a:prstGeom>
        </p:spPr>
        <p:txBody>
          <a:bodyPr anchorCtr="0" anchor="ctr" bIns="91425" lIns="91425" spcFirstLastPara="1" rIns="91425" wrap="square" tIns="91425">
            <a:noAutofit/>
          </a:bodyPr>
          <a:lstStyle/>
          <a:p>
            <a:pPr indent="-323850" lvl="0" marL="457200" rtl="0" algn="l">
              <a:spcBef>
                <a:spcPts val="1000"/>
              </a:spcBef>
              <a:spcAft>
                <a:spcPts val="0"/>
              </a:spcAft>
              <a:buSzPts val="1500"/>
              <a:buChar char="●"/>
            </a:pPr>
            <a:r>
              <a:rPr lang="en"/>
              <a:t>Republicans changed the name of the Affordable Care Act to remove the law and Obama’s name from it</a:t>
            </a:r>
            <a:endParaRPr/>
          </a:p>
          <a:p>
            <a:pPr indent="-323850" lvl="0" marL="457200" rtl="0" algn="l">
              <a:spcBef>
                <a:spcPts val="1000"/>
              </a:spcBef>
              <a:spcAft>
                <a:spcPts val="0"/>
              </a:spcAft>
              <a:buSzPts val="1500"/>
              <a:buChar char="●"/>
            </a:pPr>
            <a:r>
              <a:rPr lang="en"/>
              <a:t>Trump administration treated April Ryan with </a:t>
            </a:r>
            <a:r>
              <a:rPr lang="en"/>
              <a:t>premeditated</a:t>
            </a:r>
            <a:r>
              <a:rPr lang="en"/>
              <a:t> aggression </a:t>
            </a:r>
            <a:endParaRPr/>
          </a:p>
          <a:p>
            <a:pPr indent="-323850" lvl="0" marL="457200" rtl="0" algn="l">
              <a:spcBef>
                <a:spcPts val="1000"/>
              </a:spcBef>
              <a:spcAft>
                <a:spcPts val="0"/>
              </a:spcAft>
              <a:buSzPts val="1500"/>
              <a:buChar char="●"/>
            </a:pPr>
            <a:r>
              <a:rPr lang="en"/>
              <a:t>As a journalists you have to remain composed even under attack from employers but also stand up for yourself.</a:t>
            </a:r>
            <a:endParaRPr/>
          </a:p>
          <a:p>
            <a:pPr indent="-323850" lvl="0" marL="457200" rtl="0" algn="l">
              <a:spcBef>
                <a:spcPts val="1000"/>
              </a:spcBef>
              <a:spcAft>
                <a:spcPts val="0"/>
              </a:spcAft>
              <a:buSzPts val="1500"/>
              <a:buChar char="●"/>
            </a:pPr>
            <a:r>
              <a:rPr lang="en"/>
              <a:t>Don’t give up </a:t>
            </a:r>
            <a:endParaRPr/>
          </a:p>
        </p:txBody>
      </p:sp>
      <p:sp>
        <p:nvSpPr>
          <p:cNvPr id="195" name="Google Shape;195;p30"/>
          <p:cNvSpPr txBox="1"/>
          <p:nvPr>
            <p:ph type="title"/>
          </p:nvPr>
        </p:nvSpPr>
        <p:spPr>
          <a:xfrm>
            <a:off x="713225" y="507425"/>
            <a:ext cx="7717500" cy="28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What I learned</a:t>
            </a:r>
            <a:endParaRPr/>
          </a:p>
        </p:txBody>
      </p:sp>
      <p:grpSp>
        <p:nvGrpSpPr>
          <p:cNvPr id="196" name="Google Shape;196;p30"/>
          <p:cNvGrpSpPr/>
          <p:nvPr/>
        </p:nvGrpSpPr>
        <p:grpSpPr>
          <a:xfrm>
            <a:off x="5394751" y="1092243"/>
            <a:ext cx="599100" cy="599100"/>
            <a:chOff x="1250201" y="1283218"/>
            <a:chExt cx="599100" cy="599100"/>
          </a:xfrm>
        </p:grpSpPr>
        <p:sp>
          <p:nvSpPr>
            <p:cNvPr id="197" name="Google Shape;197;p30"/>
            <p:cNvSpPr/>
            <p:nvPr/>
          </p:nvSpPr>
          <p:spPr>
            <a:xfrm>
              <a:off x="1250201" y="1283218"/>
              <a:ext cx="599100" cy="599100"/>
            </a:xfrm>
            <a:prstGeom prst="ellipse">
              <a:avLst/>
            </a:prstGeom>
            <a:solidFill>
              <a:srgbClr val="B23D46">
                <a:alpha val="30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30"/>
            <p:cNvSpPr/>
            <p:nvPr/>
          </p:nvSpPr>
          <p:spPr>
            <a:xfrm>
              <a:off x="1431559" y="1504564"/>
              <a:ext cx="236446" cy="156408"/>
            </a:xfrm>
            <a:custGeom>
              <a:rect b="b" l="l" r="r" t="t"/>
              <a:pathLst>
                <a:path extrusionOk="0" h="5030" w="7604">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199" name="Google Shape;199;p30"/>
          <p:cNvGrpSpPr/>
          <p:nvPr/>
        </p:nvGrpSpPr>
        <p:grpSpPr>
          <a:xfrm>
            <a:off x="1294480" y="987856"/>
            <a:ext cx="599100" cy="599100"/>
            <a:chOff x="5223180" y="1283218"/>
            <a:chExt cx="599100" cy="599100"/>
          </a:xfrm>
        </p:grpSpPr>
        <p:sp>
          <p:nvSpPr>
            <p:cNvPr id="200" name="Google Shape;200;p30"/>
            <p:cNvSpPr/>
            <p:nvPr/>
          </p:nvSpPr>
          <p:spPr>
            <a:xfrm>
              <a:off x="5223180" y="1283218"/>
              <a:ext cx="599100" cy="599100"/>
            </a:xfrm>
            <a:prstGeom prst="ellipse">
              <a:avLst/>
            </a:prstGeom>
            <a:solidFill>
              <a:srgbClr val="B23D46">
                <a:alpha val="30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30"/>
            <p:cNvSpPr/>
            <p:nvPr/>
          </p:nvSpPr>
          <p:spPr>
            <a:xfrm>
              <a:off x="5420466" y="1482129"/>
              <a:ext cx="204605" cy="201278"/>
            </a:xfrm>
            <a:custGeom>
              <a:rect b="b" l="l" r="r" t="t"/>
              <a:pathLst>
                <a:path extrusionOk="0" h="6473" w="6580">
                  <a:moveTo>
                    <a:pt x="618" y="1"/>
                  </a:moveTo>
                  <a:cubicBezTo>
                    <a:pt x="474" y="1"/>
                    <a:pt x="329" y="56"/>
                    <a:pt x="220" y="165"/>
                  </a:cubicBezTo>
                  <a:cubicBezTo>
                    <a:pt x="3" y="385"/>
                    <a:pt x="0" y="737"/>
                    <a:pt x="214" y="957"/>
                  </a:cubicBezTo>
                  <a:lnTo>
                    <a:pt x="2093" y="2836"/>
                  </a:lnTo>
                  <a:cubicBezTo>
                    <a:pt x="2313" y="3059"/>
                    <a:pt x="2313" y="3414"/>
                    <a:pt x="2093" y="3637"/>
                  </a:cubicBezTo>
                  <a:lnTo>
                    <a:pt x="214" y="5516"/>
                  </a:lnTo>
                  <a:cubicBezTo>
                    <a:pt x="0" y="5736"/>
                    <a:pt x="3" y="6088"/>
                    <a:pt x="220" y="6308"/>
                  </a:cubicBezTo>
                  <a:cubicBezTo>
                    <a:pt x="329" y="6418"/>
                    <a:pt x="474" y="6473"/>
                    <a:pt x="618" y="6473"/>
                  </a:cubicBezTo>
                  <a:cubicBezTo>
                    <a:pt x="760" y="6473"/>
                    <a:pt x="902" y="6420"/>
                    <a:pt x="1012" y="6314"/>
                  </a:cubicBezTo>
                  <a:lnTo>
                    <a:pt x="1018" y="6308"/>
                  </a:lnTo>
                  <a:lnTo>
                    <a:pt x="2897" y="4495"/>
                  </a:lnTo>
                  <a:cubicBezTo>
                    <a:pt x="3007" y="4390"/>
                    <a:pt x="3148" y="4337"/>
                    <a:pt x="3290" y="4337"/>
                  </a:cubicBezTo>
                  <a:cubicBezTo>
                    <a:pt x="3431" y="4337"/>
                    <a:pt x="3573" y="4390"/>
                    <a:pt x="3683" y="4495"/>
                  </a:cubicBezTo>
                  <a:lnTo>
                    <a:pt x="5562" y="6308"/>
                  </a:lnTo>
                  <a:lnTo>
                    <a:pt x="5568" y="6314"/>
                  </a:lnTo>
                  <a:cubicBezTo>
                    <a:pt x="5678" y="6420"/>
                    <a:pt x="5820" y="6473"/>
                    <a:pt x="5962" y="6473"/>
                  </a:cubicBezTo>
                  <a:cubicBezTo>
                    <a:pt x="6106" y="6473"/>
                    <a:pt x="6250" y="6418"/>
                    <a:pt x="6360" y="6308"/>
                  </a:cubicBezTo>
                  <a:cubicBezTo>
                    <a:pt x="6577" y="6088"/>
                    <a:pt x="6580" y="5736"/>
                    <a:pt x="6366" y="5516"/>
                  </a:cubicBezTo>
                  <a:lnTo>
                    <a:pt x="4487" y="3637"/>
                  </a:lnTo>
                  <a:cubicBezTo>
                    <a:pt x="4267" y="3414"/>
                    <a:pt x="4267" y="3059"/>
                    <a:pt x="4487" y="2836"/>
                  </a:cubicBezTo>
                  <a:lnTo>
                    <a:pt x="6366" y="957"/>
                  </a:lnTo>
                  <a:cubicBezTo>
                    <a:pt x="6580" y="737"/>
                    <a:pt x="6577" y="385"/>
                    <a:pt x="6360" y="165"/>
                  </a:cubicBezTo>
                  <a:cubicBezTo>
                    <a:pt x="6250" y="56"/>
                    <a:pt x="6106" y="1"/>
                    <a:pt x="5962" y="1"/>
                  </a:cubicBezTo>
                  <a:cubicBezTo>
                    <a:pt x="5820" y="1"/>
                    <a:pt x="5678" y="53"/>
                    <a:pt x="5568" y="159"/>
                  </a:cubicBezTo>
                  <a:lnTo>
                    <a:pt x="5562" y="165"/>
                  </a:lnTo>
                  <a:lnTo>
                    <a:pt x="3683" y="1978"/>
                  </a:lnTo>
                  <a:cubicBezTo>
                    <a:pt x="3573" y="2083"/>
                    <a:pt x="3431" y="2136"/>
                    <a:pt x="3290" y="2136"/>
                  </a:cubicBezTo>
                  <a:cubicBezTo>
                    <a:pt x="3148" y="2136"/>
                    <a:pt x="3007" y="2083"/>
                    <a:pt x="2897" y="1978"/>
                  </a:cubicBezTo>
                  <a:lnTo>
                    <a:pt x="1018" y="165"/>
                  </a:lnTo>
                  <a:lnTo>
                    <a:pt x="1012" y="159"/>
                  </a:lnTo>
                  <a:cubicBezTo>
                    <a:pt x="902" y="53"/>
                    <a:pt x="760" y="1"/>
                    <a:pt x="6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5" name="Shape 205"/>
        <p:cNvGrpSpPr/>
        <p:nvPr/>
      </p:nvGrpSpPr>
      <p:grpSpPr>
        <a:xfrm>
          <a:off x="0" y="0"/>
          <a:ext cx="0" cy="0"/>
          <a:chOff x="0" y="0"/>
          <a:chExt cx="0" cy="0"/>
        </a:xfrm>
      </p:grpSpPr>
      <p:sp>
        <p:nvSpPr>
          <p:cNvPr id="206" name="Google Shape;206;p31"/>
          <p:cNvSpPr txBox="1"/>
          <p:nvPr>
            <p:ph idx="1" type="subTitle"/>
          </p:nvPr>
        </p:nvSpPr>
        <p:spPr>
          <a:xfrm>
            <a:off x="713225" y="1090575"/>
            <a:ext cx="3858900" cy="558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What I gathered from the book</a:t>
            </a:r>
            <a:r>
              <a:rPr lang="en"/>
              <a:t>:</a:t>
            </a:r>
            <a:endParaRPr/>
          </a:p>
        </p:txBody>
      </p:sp>
      <p:sp>
        <p:nvSpPr>
          <p:cNvPr id="207" name="Google Shape;207;p31"/>
          <p:cNvSpPr txBox="1"/>
          <p:nvPr>
            <p:ph idx="2" type="body"/>
          </p:nvPr>
        </p:nvSpPr>
        <p:spPr>
          <a:xfrm>
            <a:off x="713225" y="1648800"/>
            <a:ext cx="3858900" cy="2600700"/>
          </a:xfrm>
          <a:prstGeom prst="rect">
            <a:avLst/>
          </a:prstGeom>
        </p:spPr>
        <p:txBody>
          <a:bodyPr anchorCtr="0" anchor="ctr" bIns="91425" lIns="91425" spcFirstLastPara="1" rIns="91425" wrap="square" tIns="91425">
            <a:noAutofit/>
          </a:bodyPr>
          <a:lstStyle/>
          <a:p>
            <a:pPr indent="-323850" lvl="0" marL="457200" rtl="0" algn="l">
              <a:spcBef>
                <a:spcPts val="1000"/>
              </a:spcBef>
              <a:spcAft>
                <a:spcPts val="0"/>
              </a:spcAft>
              <a:buSzPts val="1500"/>
              <a:buChar char="●"/>
            </a:pPr>
            <a:r>
              <a:rPr lang="en"/>
              <a:t>Courage and Perseverance </a:t>
            </a:r>
            <a:endParaRPr/>
          </a:p>
          <a:p>
            <a:pPr indent="-323850" lvl="0" marL="457200" rtl="0" algn="l">
              <a:spcBef>
                <a:spcPts val="1000"/>
              </a:spcBef>
              <a:spcAft>
                <a:spcPts val="0"/>
              </a:spcAft>
              <a:buSzPts val="1500"/>
              <a:buChar char="●"/>
            </a:pPr>
            <a:r>
              <a:rPr lang="en"/>
              <a:t>Appearance vs Reality</a:t>
            </a:r>
            <a:endParaRPr/>
          </a:p>
          <a:p>
            <a:pPr indent="-323850" lvl="0" marL="457200" rtl="0" algn="l">
              <a:spcBef>
                <a:spcPts val="1000"/>
              </a:spcBef>
              <a:spcAft>
                <a:spcPts val="0"/>
              </a:spcAft>
              <a:buSzPts val="1500"/>
              <a:buChar char="●"/>
            </a:pPr>
            <a:r>
              <a:rPr lang="en"/>
              <a:t>Coming of age</a:t>
            </a:r>
            <a:endParaRPr/>
          </a:p>
          <a:p>
            <a:pPr indent="-323850" lvl="0" marL="457200" rtl="0" algn="l">
              <a:spcBef>
                <a:spcPts val="1000"/>
              </a:spcBef>
              <a:spcAft>
                <a:spcPts val="0"/>
              </a:spcAft>
              <a:buSzPts val="1500"/>
              <a:buChar char="●"/>
            </a:pPr>
            <a:r>
              <a:rPr lang="en"/>
              <a:t>Knowledge vs Ignorance</a:t>
            </a:r>
            <a:endParaRPr/>
          </a:p>
        </p:txBody>
      </p:sp>
      <p:sp>
        <p:nvSpPr>
          <p:cNvPr id="208" name="Google Shape;208;p31"/>
          <p:cNvSpPr txBox="1"/>
          <p:nvPr>
            <p:ph type="title"/>
          </p:nvPr>
        </p:nvSpPr>
        <p:spPr>
          <a:xfrm>
            <a:off x="713225" y="507425"/>
            <a:ext cx="7717500" cy="28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Themes</a:t>
            </a:r>
            <a:endParaRPr/>
          </a:p>
        </p:txBody>
      </p:sp>
      <p:sp>
        <p:nvSpPr>
          <p:cNvPr id="209" name="Google Shape;209;p31"/>
          <p:cNvSpPr/>
          <p:nvPr/>
        </p:nvSpPr>
        <p:spPr>
          <a:xfrm>
            <a:off x="4975650" y="1090575"/>
            <a:ext cx="3159000" cy="3159000"/>
          </a:xfrm>
          <a:prstGeom prst="ellipse">
            <a:avLst/>
          </a:prstGeom>
          <a:solidFill>
            <a:srgbClr val="B23D46">
              <a:alpha val="30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10" name="Google Shape;210;p31"/>
          <p:cNvPicPr preferRelativeResize="0"/>
          <p:nvPr/>
        </p:nvPicPr>
        <p:blipFill rotWithShape="1">
          <a:blip r:embed="rId4">
            <a:alphaModFix/>
          </a:blip>
          <a:srcRect b="0" l="16577" r="16577" t="0"/>
          <a:stretch/>
        </p:blipFill>
        <p:spPr>
          <a:xfrm>
            <a:off x="5304665" y="1458542"/>
            <a:ext cx="2501400" cy="2479200"/>
          </a:xfrm>
          <a:prstGeom prst="ellipse">
            <a:avLst/>
          </a:prstGeom>
          <a:noFill/>
          <a:ln>
            <a:noFill/>
          </a:ln>
        </p:spPr>
      </p:pic>
      <p:sp>
        <p:nvSpPr>
          <p:cNvPr id="211" name="Google Shape;211;p31"/>
          <p:cNvSpPr/>
          <p:nvPr/>
        </p:nvSpPr>
        <p:spPr>
          <a:xfrm>
            <a:off x="438650" y="1648875"/>
            <a:ext cx="4037400" cy="3221700"/>
          </a:xfrm>
          <a:prstGeom prst="verticalScroll">
            <a:avLst>
              <a:gd fmla="val 12500" name="adj"/>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5" name="Shape 215"/>
        <p:cNvGrpSpPr/>
        <p:nvPr/>
      </p:nvGrpSpPr>
      <p:grpSpPr>
        <a:xfrm>
          <a:off x="0" y="0"/>
          <a:ext cx="0" cy="0"/>
          <a:chOff x="0" y="0"/>
          <a:chExt cx="0" cy="0"/>
        </a:xfrm>
      </p:grpSpPr>
      <p:sp>
        <p:nvSpPr>
          <p:cNvPr id="216" name="Google Shape;216;p32"/>
          <p:cNvSpPr txBox="1"/>
          <p:nvPr>
            <p:ph type="title"/>
          </p:nvPr>
        </p:nvSpPr>
        <p:spPr>
          <a:xfrm>
            <a:off x="2275725" y="233050"/>
            <a:ext cx="4112700" cy="1672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Conclusion</a:t>
            </a:r>
            <a:endParaRPr/>
          </a:p>
        </p:txBody>
      </p:sp>
      <p:sp>
        <p:nvSpPr>
          <p:cNvPr id="217" name="Google Shape;217;p32"/>
          <p:cNvSpPr txBox="1"/>
          <p:nvPr>
            <p:ph idx="1" type="body"/>
          </p:nvPr>
        </p:nvSpPr>
        <p:spPr>
          <a:xfrm>
            <a:off x="2795200" y="1980000"/>
            <a:ext cx="3352500" cy="118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Thank you for being engaged</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1" name="Shape 221"/>
        <p:cNvGrpSpPr/>
        <p:nvPr/>
      </p:nvGrpSpPr>
      <p:grpSpPr>
        <a:xfrm>
          <a:off x="0" y="0"/>
          <a:ext cx="0" cy="0"/>
          <a:chOff x="0" y="0"/>
          <a:chExt cx="0" cy="0"/>
        </a:xfrm>
      </p:grpSpPr>
      <p:sp>
        <p:nvSpPr>
          <p:cNvPr id="222" name="Google Shape;222;p33"/>
          <p:cNvSpPr txBox="1"/>
          <p:nvPr>
            <p:ph idx="1" type="body"/>
          </p:nvPr>
        </p:nvSpPr>
        <p:spPr>
          <a:xfrm>
            <a:off x="1707450" y="1486050"/>
            <a:ext cx="5172900" cy="2541000"/>
          </a:xfrm>
          <a:prstGeom prst="rect">
            <a:avLst/>
          </a:prstGeom>
        </p:spPr>
        <p:txBody>
          <a:bodyPr anchorCtr="0" anchor="t" bIns="91425" lIns="91425" spcFirstLastPara="1" rIns="91425" wrap="square" tIns="91425">
            <a:noAutofit/>
          </a:bodyPr>
          <a:lstStyle/>
          <a:p>
            <a:pPr indent="-323850" lvl="0" marL="457200" rtl="0" algn="l">
              <a:spcBef>
                <a:spcPts val="1000"/>
              </a:spcBef>
              <a:spcAft>
                <a:spcPts val="0"/>
              </a:spcAft>
              <a:buSzPts val="1500"/>
              <a:buChar char="●"/>
            </a:pPr>
            <a:r>
              <a:rPr lang="en"/>
              <a:t>April Ryan </a:t>
            </a:r>
            <a:r>
              <a:rPr lang="en"/>
              <a:t>(2018). Under Fire, </a:t>
            </a:r>
            <a:r>
              <a:rPr lang="en"/>
              <a:t>Rowman &amp; Littlefield Publishers</a:t>
            </a:r>
            <a:endParaRPr/>
          </a:p>
          <a:p>
            <a:pPr indent="0" lvl="0" marL="457200" rtl="0" algn="l">
              <a:spcBef>
                <a:spcPts val="1000"/>
              </a:spcBef>
              <a:spcAft>
                <a:spcPts val="1000"/>
              </a:spcAft>
              <a:buNone/>
            </a:pPr>
            <a:r>
              <a:t/>
            </a:r>
            <a:endParaRPr/>
          </a:p>
        </p:txBody>
      </p:sp>
      <p:sp>
        <p:nvSpPr>
          <p:cNvPr id="223" name="Google Shape;223;p33"/>
          <p:cNvSpPr txBox="1"/>
          <p:nvPr>
            <p:ph type="title"/>
          </p:nvPr>
        </p:nvSpPr>
        <p:spPr>
          <a:xfrm>
            <a:off x="311700" y="36260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References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7" name="Shape 227"/>
        <p:cNvGrpSpPr/>
        <p:nvPr/>
      </p:nvGrpSpPr>
      <p:grpSpPr>
        <a:xfrm>
          <a:off x="0" y="0"/>
          <a:ext cx="0" cy="0"/>
          <a:chOff x="0" y="0"/>
          <a:chExt cx="0" cy="0"/>
        </a:xfrm>
      </p:grpSpPr>
      <p:sp>
        <p:nvSpPr>
          <p:cNvPr id="228" name="Google Shape;228;p34"/>
          <p:cNvSpPr txBox="1"/>
          <p:nvPr>
            <p:ph idx="1" type="body"/>
          </p:nvPr>
        </p:nvSpPr>
        <p:spPr>
          <a:xfrm>
            <a:off x="1707450" y="1486050"/>
            <a:ext cx="5172900" cy="2541000"/>
          </a:xfrm>
          <a:prstGeom prst="rect">
            <a:avLst/>
          </a:prstGeom>
        </p:spPr>
        <p:txBody>
          <a:bodyPr anchorCtr="0" anchor="t" bIns="91425" lIns="91425" spcFirstLastPara="1" rIns="91425" wrap="square" tIns="91425">
            <a:noAutofit/>
          </a:bodyPr>
          <a:lstStyle/>
          <a:p>
            <a:pPr indent="-317500" lvl="0" marL="457200" marR="50800" rtl="0" algn="l">
              <a:lnSpc>
                <a:spcPct val="100000"/>
              </a:lnSpc>
              <a:spcBef>
                <a:spcPts val="1000"/>
              </a:spcBef>
              <a:spcAft>
                <a:spcPts val="0"/>
              </a:spcAft>
              <a:buClr>
                <a:schemeClr val="lt1"/>
              </a:buClr>
              <a:buSzPts val="1400"/>
              <a:buChar char="●"/>
            </a:pPr>
            <a:r>
              <a:rPr lang="en" u="sng">
                <a:solidFill>
                  <a:schemeClr val="hlink"/>
                </a:solidFill>
                <a:hlinkClick r:id="rId4"/>
              </a:rPr>
              <a:t>http://www.stlamerican.com/news/editorials/trump-attacks-black-women-because-he-fears-us/article_1178295c-e882-11e8-8d17-c7a4cbe29bd1.html</a:t>
            </a:r>
            <a:endParaRPr/>
          </a:p>
          <a:p>
            <a:pPr indent="-330200" lvl="0" marL="457200" marR="50800" rtl="0" algn="l">
              <a:lnSpc>
                <a:spcPct val="100000"/>
              </a:lnSpc>
              <a:spcBef>
                <a:spcPts val="1000"/>
              </a:spcBef>
              <a:spcAft>
                <a:spcPts val="1000"/>
              </a:spcAft>
              <a:buSzPts val="1600"/>
              <a:buChar char="●"/>
            </a:pPr>
            <a:r>
              <a:rPr lang="en"/>
              <a:t>https://www.baltimoresun.com/opinion/columnists/zurawik/bs-fe-zontv-sanders-ryan-lies-slander-20190419-story.html</a:t>
            </a:r>
            <a:endParaRPr/>
          </a:p>
        </p:txBody>
      </p:sp>
      <p:sp>
        <p:nvSpPr>
          <p:cNvPr id="229" name="Google Shape;229;p34"/>
          <p:cNvSpPr txBox="1"/>
          <p:nvPr>
            <p:ph type="title"/>
          </p:nvPr>
        </p:nvSpPr>
        <p:spPr>
          <a:xfrm>
            <a:off x="311700" y="36260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Resources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Toxic Diseases by Slidesgo">
  <a:themeElements>
    <a:clrScheme name="Simple Light">
      <a:dk1>
        <a:srgbClr val="FEE0E1"/>
      </a:dk1>
      <a:lt1>
        <a:srgbClr val="FFFFFF"/>
      </a:lt1>
      <a:dk2>
        <a:srgbClr val="F76266"/>
      </a:dk2>
      <a:lt2>
        <a:srgbClr val="72889B"/>
      </a:lt2>
      <a:accent1>
        <a:srgbClr val="48576D"/>
      </a:accent1>
      <a:accent2>
        <a:srgbClr val="FFFFFF"/>
      </a:accent2>
      <a:accent3>
        <a:srgbClr val="B23D46"/>
      </a:accent3>
      <a:accent4>
        <a:srgbClr val="FFFFFF"/>
      </a:accent4>
      <a:accent5>
        <a:srgbClr val="FEE0E1"/>
      </a:accent5>
      <a:accent6>
        <a:srgbClr val="FFFFFF"/>
      </a:accent6>
      <a:hlink>
        <a:srgbClr val="FEE0E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